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6" r:id="rId5"/>
    <p:sldId id="264" r:id="rId6"/>
    <p:sldId id="26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38A18-1EC5-8449-DEBA-112F59775623}" v="493" dt="2024-04-09T21:14:28.133"/>
    <p1510:client id="{E545FBAB-AFB6-BE23-FD16-C0780C132074}" v="457" dt="2024-04-08T22:50:44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oth" userId="S::d00165175@student.dkit.ie::6aff8c4d-96c9-451d-bce0-b3c008e95528" providerId="AD" clId="Web-{21750C3C-5786-ED23-EA49-E2C698BFE67B}"/>
    <pc:docChg chg="modSld">
      <pc:chgData name="Daniel Foth" userId="S::d00165175@student.dkit.ie::6aff8c4d-96c9-451d-bce0-b3c008e95528" providerId="AD" clId="Web-{21750C3C-5786-ED23-EA49-E2C698BFE67B}" dt="2024-03-01T19:18:41.016" v="76"/>
      <pc:docMkLst>
        <pc:docMk/>
      </pc:docMkLst>
      <pc:sldChg chg="addSp delSp modSp mod setBg">
        <pc:chgData name="Daniel Foth" userId="S::d00165175@student.dkit.ie::6aff8c4d-96c9-451d-bce0-b3c008e95528" providerId="AD" clId="Web-{21750C3C-5786-ED23-EA49-E2C698BFE67B}" dt="2024-03-01T18:18:49.015" v="51"/>
        <pc:sldMkLst>
          <pc:docMk/>
          <pc:sldMk cId="1978963364" sldId="259"/>
        </pc:sldMkLst>
        <pc:spChg chg="mod or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" creationId="{D2379356-B96D-8F45-8462-5395F9030E0B}"/>
          </ac:spMkLst>
        </pc:spChg>
        <pc:spChg chg="del">
          <ac:chgData name="Daniel Foth" userId="S::d00165175@student.dkit.ie::6aff8c4d-96c9-451d-bce0-b3c008e95528" providerId="AD" clId="Web-{21750C3C-5786-ED23-EA49-E2C698BFE67B}" dt="2024-03-01T18:05:44.894" v="0"/>
          <ac:spMkLst>
            <pc:docMk/>
            <pc:sldMk cId="1978963364" sldId="259"/>
            <ac:spMk id="3" creationId="{A92861B8-5CF1-B6E4-ACC3-871BFB01B6E8}"/>
          </ac:spMkLst>
        </pc:spChg>
        <pc:spChg chg="add del mod">
          <ac:chgData name="Daniel Foth" userId="S::d00165175@student.dkit.ie::6aff8c4d-96c9-451d-bce0-b3c008e95528" providerId="AD" clId="Web-{21750C3C-5786-ED23-EA49-E2C698BFE67B}" dt="2024-03-01T18:07:20.945" v="9"/>
          <ac:spMkLst>
            <pc:docMk/>
            <pc:sldMk cId="1978963364" sldId="259"/>
            <ac:spMk id="7" creationId="{DF4E2D55-5683-708E-C11A-6D2D2786108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36.905" v="46"/>
          <ac:spMkLst>
            <pc:docMk/>
            <pc:sldMk cId="1978963364" sldId="259"/>
            <ac:spMk id="18" creationId="{2499902A-98FB-4524-A6B9-54E375571E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4:15.959" v="32"/>
          <ac:spMkLst>
            <pc:docMk/>
            <pc:sldMk cId="1978963364" sldId="259"/>
            <ac:spMk id="19" creationId="{90BB9581-2E1D-405D-AC21-AD669748D56E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6:44.526" v="35"/>
          <ac:spMkLst>
            <pc:docMk/>
            <pc:sldMk cId="1978963364" sldId="259"/>
            <ac:spMk id="20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15.982" v="42"/>
          <ac:spMkLst>
            <pc:docMk/>
            <pc:sldMk cId="1978963364" sldId="259"/>
            <ac:spMk id="21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2" creationId="{60D05D2D-CB6A-431B-BE4A-2A7FCC9FA23B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3" creationId="{E84CD6E5-269B-4A44-867D-78DBB4DFF7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8.999" v="50"/>
          <ac:spMkLst>
            <pc:docMk/>
            <pc:sldMk cId="1978963364" sldId="259"/>
            <ac:spMk id="25" creationId="{3B47FC9C-2ED3-4100-A4EF-E8CDFEE106C9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7" creationId="{60D05D2D-CB6A-431B-BE4A-2A7FCC9FA23B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8" creationId="{E84CD6E5-269B-4A44-867D-78DBB4DFF778}"/>
          </ac:spMkLst>
        </pc:sp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4" creationId="{7458E513-BCDF-1969-5105-00B07996912B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5" creationId="{2097047E-A347-9B97-4E87-031CE3B3D623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6" creationId="{43B4E42A-B543-9801-DB13-E7C4E0B46F97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8:03.794" v="40"/>
          <ac:picMkLst>
            <pc:docMk/>
            <pc:sldMk cId="1978963364" sldId="259"/>
            <ac:picMk id="8" creationId="{3AB5AD14-B035-C8F4-6538-9A934EE4C68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9" creationId="{B5FAFB7D-D76D-37D8-3A59-BD2559D29C2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0" creationId="{4D68A53B-C092-FF0A-AA82-0A37628323C6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1" creationId="{A70C0387-D093-2C83-E53A-B6A52D75ED27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2" creationId="{0FB4EC75-94FE-18E6-1059-88D24D973627}"/>
          </ac:picMkLst>
        </pc:picChg>
        <pc:picChg chg="add del mod">
          <ac:chgData name="Daniel Foth" userId="S::d00165175@student.dkit.ie::6aff8c4d-96c9-451d-bce0-b3c008e95528" providerId="AD" clId="Web-{21750C3C-5786-ED23-EA49-E2C698BFE67B}" dt="2024-03-01T18:11:40.735" v="27"/>
          <ac:picMkLst>
            <pc:docMk/>
            <pc:sldMk cId="1978963364" sldId="259"/>
            <ac:picMk id="13" creationId="{9762E14F-A387-BCF0-60E4-AF05C0D804E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4" creationId="{E0B0A0A1-1F13-56B4-3DF1-21E29FE4F526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7:57.153" v="38"/>
          <ac:picMkLst>
            <pc:docMk/>
            <pc:sldMk cId="1978963364" sldId="259"/>
            <ac:picMk id="15" creationId="{BC2AB47B-6205-BFA9-1620-51AAA1F2E92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6" creationId="{9E5C9EF1-64B2-28DD-6307-25567DC3DFB7}"/>
          </ac:picMkLst>
        </pc:picChg>
      </pc:sldChg>
      <pc:sldChg chg="addSp modSp mod setBg">
        <pc:chgData name="Daniel Foth" userId="S::d00165175@student.dkit.ie::6aff8c4d-96c9-451d-bce0-b3c008e95528" providerId="AD" clId="Web-{21750C3C-5786-ED23-EA49-E2C698BFE67B}" dt="2024-03-01T19:18:41.016" v="76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2" creationId="{4FB44EEB-D0DE-F5CA-6B13-B836F5F04971}"/>
          </ac:spMkLst>
        </pc:spChg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3" creationId="{E17C42E3-20E7-7514-C29A-EEFFBD7E4FDE}"/>
          </ac:spMkLst>
        </pc:spChg>
        <pc:spChg chg="ad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9" creationId="{D009D6D5-DAC2-4A8B-A17A-E206B9012D09}"/>
          </ac:spMkLst>
        </pc:spChg>
        <pc:picChg chg="add">
          <ac:chgData name="Daniel Foth" userId="S::d00165175@student.dkit.ie::6aff8c4d-96c9-451d-bce0-b3c008e95528" providerId="AD" clId="Web-{21750C3C-5786-ED23-EA49-E2C698BFE67B}" dt="2024-03-01T19:18:41.016" v="76"/>
          <ac:picMkLst>
            <pc:docMk/>
            <pc:sldMk cId="1131538727" sldId="264"/>
            <ac:picMk id="5" creationId="{3C1E23E9-0E78-FF36-0CA5-8A843D539B64}"/>
          </ac:picMkLst>
        </pc:picChg>
      </pc:sldChg>
      <pc:sldChg chg="addSp delSp modSp mod setBg">
        <pc:chgData name="Daniel Foth" userId="S::d00165175@student.dkit.ie::6aff8c4d-96c9-451d-bce0-b3c008e95528" providerId="AD" clId="Web-{21750C3C-5786-ED23-EA49-E2C698BFE67B}" dt="2024-03-01T19:15:34.931" v="75" actId="1076"/>
        <pc:sldMkLst>
          <pc:docMk/>
          <pc:sldMk cId="1344765578" sldId="266"/>
        </pc:sldMkLst>
        <pc:spChg chg="mod ord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" creationId="{17A1B58B-24F2-ED1A-01EB-5E0F475129E3}"/>
          </ac:spMkLst>
        </pc:spChg>
        <pc:spChg chg="del">
          <ac:chgData name="Daniel Foth" userId="S::d00165175@student.dkit.ie::6aff8c4d-96c9-451d-bce0-b3c008e95528" providerId="AD" clId="Web-{21750C3C-5786-ED23-EA49-E2C698BFE67B}" dt="2024-03-01T19:13:20.379" v="52"/>
          <ac:spMkLst>
            <pc:docMk/>
            <pc:sldMk cId="1344765578" sldId="266"/>
            <ac:spMk id="3" creationId="{5B592DF7-3278-A21A-2BDB-9AC6562C77D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8" creationId="{F02C43D4-68CE-3C9D-E7F9-FB5F2F78A47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50.271" v="60"/>
          <ac:spMkLst>
            <pc:docMk/>
            <pc:sldMk cId="1344765578" sldId="266"/>
            <ac:spMk id="9" creationId="{37C89E4B-3C9F-44B9-8B86-D9E3D112D8EC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11" creationId="{3EEB8ED6-9142-4A11-B029-18DDE98C4952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6" creationId="{04812C46-200A-4DEB-A05E-3ED6C68C2387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7" creationId="{D1EA859B-E555-4109-94F3-6700E046E00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8" creationId="{AE0BBC9D-1348-744E-52B8-E92098D2316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5:07.883" v="66"/>
          <ac:spMkLst>
            <pc:docMk/>
            <pc:sldMk cId="1344765578" sldId="266"/>
            <ac:spMk id="2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9" creationId="{A4AC5506-6312-4701-8D3C-40187889A947}"/>
          </ac:spMkLst>
        </pc:spChg>
        <pc:picChg chg="add del mod ord">
          <ac:chgData name="Daniel Foth" userId="S::d00165175@student.dkit.ie::6aff8c4d-96c9-451d-bce0-b3c008e95528" providerId="AD" clId="Web-{21750C3C-5786-ED23-EA49-E2C698BFE67B}" dt="2024-03-01T19:15:10.821" v="68"/>
          <ac:picMkLst>
            <pc:docMk/>
            <pc:sldMk cId="1344765578" sldId="266"/>
            <ac:picMk id="4" creationId="{3E6A4E37-50D6-E2BF-68F5-C0FB740A8975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9:15:34.931" v="75" actId="1076"/>
          <ac:picMkLst>
            <pc:docMk/>
            <pc:sldMk cId="1344765578" sldId="266"/>
            <ac:picMk id="5" creationId="{193C2F5D-E1F8-568B-29BE-6D2D9C2B4349}"/>
          </ac:picMkLst>
        </pc:pic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0" creationId="{AA2EAA10-076F-46BD-8F0F-B9A2FB77A85C}"/>
          </ac:cxnSpMkLst>
        </pc:cxn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1" creationId="{D891E407-403B-4764-86C9-33A56D3BCAA3}"/>
          </ac:cxnSpMkLst>
        </pc:cxnChg>
      </pc:sldChg>
    </pc:docChg>
  </pc:docChgLst>
  <pc:docChgLst>
    <pc:chgData name="Daniel Foth" userId="S::d00165175@student.dkit.ie::6aff8c4d-96c9-451d-bce0-b3c008e95528" providerId="AD" clId="Web-{2728B9DC-53DE-07C7-B993-482DEFA58CBD}"/>
    <pc:docChg chg="modSld sldOrd">
      <pc:chgData name="Daniel Foth" userId="S::d00165175@student.dkit.ie::6aff8c4d-96c9-451d-bce0-b3c008e95528" providerId="AD" clId="Web-{2728B9DC-53DE-07C7-B993-482DEFA58CBD}" dt="2024-03-04T20:01:29.243" v="81" actId="20577"/>
      <pc:docMkLst>
        <pc:docMk/>
      </pc:docMkLst>
      <pc:sldChg chg="addSp delSp modSp ord">
        <pc:chgData name="Daniel Foth" userId="S::d00165175@student.dkit.ie::6aff8c4d-96c9-451d-bce0-b3c008e95528" providerId="AD" clId="Web-{2728B9DC-53DE-07C7-B993-482DEFA58CBD}" dt="2024-03-04T20:01:29.243" v="81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2728B9DC-53DE-07C7-B993-482DEFA58CBD}" dt="2024-03-04T19:39:53.213" v="4"/>
          <ac:spMkLst>
            <pc:docMk/>
            <pc:sldMk cId="1131538727" sldId="264"/>
            <ac:spMk id="3" creationId="{E17C42E3-20E7-7514-C29A-EEFFBD7E4F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9" creationId="{D009D6D5-DAC2-4A8B-A17A-E206B9012D09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3" creationId="{B58BD525-0ECC-3041-DAB4-03811A1B12F6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6" creationId="{5C8908E2-EE49-44D2-9428-A28D2312A8D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0" creationId="{DB398ABA-6574-463B-9D0E-961FBD5B3DE4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2" creationId="{215A9370-15D3-4C30-8BA1-2059A74C9990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4" creationId="{ED888B23-07FA-482A-96DF-47E31AF1A603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7" creationId="{C5278130-DFE0-457B-8698-88DF69019D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8" creationId="{2F99531B-1681-4D6E-BECB-18325B33A618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9" creationId="{C09458A1-46AA-E476-2972-7BFFE1D2B2F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30" creationId="{C8320787-6D49-4B03-AD81-917CE818A0F3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3" creationId="{5C8908E2-EE49-44D2-9428-A28D2312A8D5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6" creationId="{215A9370-15D3-4C30-8BA1-2059A74C9990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7" creationId="{ED888B23-07FA-482A-96DF-47E31AF1A603}"/>
          </ac:spMkLst>
        </pc:spChg>
        <pc:spChg chg="add del mod">
          <ac:chgData name="Daniel Foth" userId="S::d00165175@student.dkit.ie::6aff8c4d-96c9-451d-bce0-b3c008e95528" providerId="AD" clId="Web-{2728B9DC-53DE-07C7-B993-482DEFA58CBD}" dt="2024-03-04T20:01:29.243" v="81" actId="20577"/>
          <ac:spMkLst>
            <pc:docMk/>
            <pc:sldMk cId="1131538727" sldId="264"/>
            <ac:spMk id="38" creationId="{B58BD525-0ECC-3041-DAB4-03811A1B12F6}"/>
          </ac:spMkLst>
        </pc:spChg>
        <pc:grpChg chg="add del">
          <ac:chgData name="Daniel Foth" userId="S::d00165175@student.dkit.ie::6aff8c4d-96c9-451d-bce0-b3c008e95528" providerId="AD" clId="Web-{2728B9DC-53DE-07C7-B993-482DEFA58CBD}" dt="2024-03-04T19:40:31.089" v="10"/>
          <ac:grpSpMkLst>
            <pc:docMk/>
            <pc:sldMk cId="1131538727" sldId="264"/>
            <ac:grpSpMk id="18" creationId="{514E1141-65DC-4F54-8399-7221AE6F83D4}"/>
          </ac:grpSpMkLst>
        </pc:grpChg>
        <pc:grpChg chg="add">
          <ac:chgData name="Daniel Foth" userId="S::d00165175@student.dkit.ie::6aff8c4d-96c9-451d-bce0-b3c008e95528" providerId="AD" clId="Web-{2728B9DC-53DE-07C7-B993-482DEFA58CBD}" dt="2024-03-04T19:40:34.199" v="13"/>
          <ac:grpSpMkLst>
            <pc:docMk/>
            <pc:sldMk cId="1131538727" sldId="264"/>
            <ac:grpSpMk id="34" creationId="{514E1141-65DC-4F54-8399-7221AE6F83D4}"/>
          </ac:grpSpMkLst>
        </pc:grpChg>
        <pc:graphicFrameChg chg="add del mod ord modGraphic">
          <ac:chgData name="Daniel Foth" userId="S::d00165175@student.dkit.ie::6aff8c4d-96c9-451d-bce0-b3c008e95528" providerId="AD" clId="Web-{2728B9DC-53DE-07C7-B993-482DEFA58CBD}" dt="2024-03-04T19:41:01.559" v="19"/>
          <ac:graphicFrameMkLst>
            <pc:docMk/>
            <pc:sldMk cId="1131538727" sldId="264"/>
            <ac:graphicFrameMk id="10" creationId="{2A326537-573B-D1BD-9B70-75BDB0D8F31E}"/>
          </ac:graphicFrameMkLst>
        </pc:graphicFrameChg>
        <pc:picChg chg="add mod ord">
          <ac:chgData name="Daniel Foth" userId="S::d00165175@student.dkit.ie::6aff8c4d-96c9-451d-bce0-b3c008e95528" providerId="AD" clId="Web-{2728B9DC-53DE-07C7-B993-482DEFA58CBD}" dt="2024-03-04T19:40:44.621" v="15" actId="14100"/>
          <ac:picMkLst>
            <pc:docMk/>
            <pc:sldMk cId="1131538727" sldId="264"/>
            <ac:picMk id="4" creationId="{B69606C6-4F46-05D7-F498-D55DB26679B8}"/>
          </ac:picMkLst>
        </pc:picChg>
        <pc:picChg chg="del">
          <ac:chgData name="Daniel Foth" userId="S::d00165175@student.dkit.ie::6aff8c4d-96c9-451d-bce0-b3c008e95528" providerId="AD" clId="Web-{2728B9DC-53DE-07C7-B993-482DEFA58CBD}" dt="2024-03-04T19:40:12.058" v="8"/>
          <ac:picMkLst>
            <pc:docMk/>
            <pc:sldMk cId="1131538727" sldId="264"/>
            <ac:picMk id="5" creationId="{3C1E23E9-0E78-FF36-0CA5-8A843D539B64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52.340" v="17" actId="14100"/>
          <ac:picMkLst>
            <pc:docMk/>
            <pc:sldMk cId="1131538727" sldId="264"/>
            <ac:picMk id="6" creationId="{90B923A5-29C9-4273-3410-CF3C447D408B}"/>
          </ac:picMkLst>
        </pc:picChg>
        <pc:picChg chg="add mod">
          <ac:chgData name="Daniel Foth" userId="S::d00165175@student.dkit.ie::6aff8c4d-96c9-451d-bce0-b3c008e95528" providerId="AD" clId="Web-{2728B9DC-53DE-07C7-B993-482DEFA58CBD}" dt="2024-03-04T19:40:47.793" v="16" actId="14100"/>
          <ac:picMkLst>
            <pc:docMk/>
            <pc:sldMk cId="1131538727" sldId="264"/>
            <ac:picMk id="7" creationId="{6200C579-4F4F-3616-D93C-46F9F5AC917B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40.652" v="14" actId="14100"/>
          <ac:picMkLst>
            <pc:docMk/>
            <pc:sldMk cId="1131538727" sldId="264"/>
            <ac:picMk id="8" creationId="{F3312A92-AFAF-1953-31CA-2D0D80519DEF}"/>
          </ac:picMkLst>
        </pc:pic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26" creationId="{25443840-A796-4C43-8DC1-1B738EFEC522}"/>
          </ac:cxnSpMkLst>
        </pc:cxn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31" creationId="{F085D7B9-E066-4923-8CB7-294BF306296A}"/>
          </ac:cxnSpMkLst>
        </pc:cxnChg>
      </pc:sldChg>
      <pc:sldChg chg="addSp delSp modSp">
        <pc:chgData name="Daniel Foth" userId="S::d00165175@student.dkit.ie::6aff8c4d-96c9-451d-bce0-b3c008e95528" providerId="AD" clId="Web-{2728B9DC-53DE-07C7-B993-482DEFA58CBD}" dt="2024-03-04T18:50:49.139" v="3" actId="14100"/>
        <pc:sldMkLst>
          <pc:docMk/>
          <pc:sldMk cId="1091502977" sldId="268"/>
        </pc:sldMkLst>
        <pc:spChg chg="del">
          <ac:chgData name="Daniel Foth" userId="S::d00165175@student.dkit.ie::6aff8c4d-96c9-451d-bce0-b3c008e95528" providerId="AD" clId="Web-{2728B9DC-53DE-07C7-B993-482DEFA58CBD}" dt="2024-03-04T18:50:43.701" v="0"/>
          <ac:spMkLst>
            <pc:docMk/>
            <pc:sldMk cId="1091502977" sldId="268"/>
            <ac:spMk id="3" creationId="{FF22B855-6E78-241A-AEBE-6D9C8E9DF8C4}"/>
          </ac:spMkLst>
        </pc:spChg>
        <pc:picChg chg="add mod ord">
          <ac:chgData name="Daniel Foth" userId="S::d00165175@student.dkit.ie::6aff8c4d-96c9-451d-bce0-b3c008e95528" providerId="AD" clId="Web-{2728B9DC-53DE-07C7-B993-482DEFA58CBD}" dt="2024-03-04T18:50:49.139" v="3" actId="14100"/>
          <ac:picMkLst>
            <pc:docMk/>
            <pc:sldMk cId="1091502977" sldId="268"/>
            <ac:picMk id="4" creationId="{F774A2B7-5B74-9C80-6FDF-596903C24C5A}"/>
          </ac:picMkLst>
        </pc:picChg>
      </pc:sldChg>
    </pc:docChg>
  </pc:docChgLst>
  <pc:docChgLst>
    <pc:chgData name="Daniel Foth" userId="S::d00165175@student.dkit.ie::6aff8c4d-96c9-451d-bce0-b3c008e95528" providerId="AD" clId="Web-{E94429E8-2553-1B03-51C0-8297BDD07E03}"/>
    <pc:docChg chg="modSld">
      <pc:chgData name="Daniel Foth" userId="S::d00165175@student.dkit.ie::6aff8c4d-96c9-451d-bce0-b3c008e95528" providerId="AD" clId="Web-{E94429E8-2553-1B03-51C0-8297BDD07E03}" dt="2024-03-05T19:06:51.806" v="4"/>
      <pc:docMkLst>
        <pc:docMk/>
      </pc:docMkLst>
      <pc:sldChg chg="addSp delSp modSp">
        <pc:chgData name="Daniel Foth" userId="S::d00165175@student.dkit.ie::6aff8c4d-96c9-451d-bce0-b3c008e95528" providerId="AD" clId="Web-{E94429E8-2553-1B03-51C0-8297BDD07E03}" dt="2024-03-05T19:06:51.806" v="4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3" creationId="{5C8908E2-EE49-44D2-9428-A28D2312A8D5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6" creationId="{215A9370-15D3-4C30-8BA1-2059A74C9990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7" creationId="{ED888B23-07FA-482A-96DF-47E31AF1A603}"/>
          </ac:spMkLst>
        </pc:spChg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8" creationId="{B58BD525-0ECC-3041-DAB4-03811A1B12F6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3" creationId="{61293230-B0F6-45B1-96D1-13D18E242995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5" creationId="{DB74BAD7-F0FC-4719-A31F-1ABDB62116DA}"/>
          </ac:spMkLst>
        </pc:spChg>
        <pc:grpChg chg="del">
          <ac:chgData name="Daniel Foth" userId="S::d00165175@student.dkit.ie::6aff8c4d-96c9-451d-bce0-b3c008e95528" providerId="AD" clId="Web-{E94429E8-2553-1B03-51C0-8297BDD07E03}" dt="2024-03-05T19:06:51.806" v="4"/>
          <ac:grpSpMkLst>
            <pc:docMk/>
            <pc:sldMk cId="1131538727" sldId="264"/>
            <ac:grpSpMk id="34" creationId="{514E1141-65DC-4F54-8399-7221AE6F83D4}"/>
          </ac:grpSpMkLst>
        </pc:grp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4" creationId="{B69606C6-4F46-05D7-F498-D55DB26679B8}"/>
          </ac:picMkLst>
        </pc:pic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6" creationId="{90B923A5-29C9-4273-3410-CF3C447D408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7" creationId="{6200C579-4F4F-3616-D93C-46F9F5AC917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8" creationId="{F3312A92-AFAF-1953-31CA-2D0D80519DEF}"/>
          </ac:picMkLst>
        </pc:picChg>
      </pc:sldChg>
    </pc:docChg>
  </pc:docChgLst>
  <pc:docChgLst>
    <pc:chgData name="Daniel Foth" userId="S::d00165175@student.dkit.ie::6aff8c4d-96c9-451d-bce0-b3c008e95528" providerId="AD" clId="Web-{E545FBAB-AFB6-BE23-FD16-C0780C132074}"/>
    <pc:docChg chg="delSld modSld sldOrd">
      <pc:chgData name="Daniel Foth" userId="S::d00165175@student.dkit.ie::6aff8c4d-96c9-451d-bce0-b3c008e95528" providerId="AD" clId="Web-{E545FBAB-AFB6-BE23-FD16-C0780C132074}" dt="2024-04-08T22:50:44.364" v="483" actId="1076"/>
      <pc:docMkLst>
        <pc:docMk/>
      </pc:docMkLst>
      <pc:sldChg chg="addSp delSp modSp">
        <pc:chgData name="Daniel Foth" userId="S::d00165175@student.dkit.ie::6aff8c4d-96c9-451d-bce0-b3c008e95528" providerId="AD" clId="Web-{E545FBAB-AFB6-BE23-FD16-C0780C132074}" dt="2024-04-08T22:01:00.491" v="29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60" v="20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0" creationId="{A8384FB5-9ADC-4DDC-881B-597D56F5B15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2" creationId="{91E5A9A7-95C6-4F4F-B00E-C82E07FE62E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4" creationId="{D07DD2DE-F619-49DD-B5E7-03A290FF4ED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6" creationId="{85149191-5F60-4A28-AAFF-039F96B0F3E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2.659" v="13"/>
          <ac:spMkLst>
            <pc:docMk/>
            <pc:sldMk cId="109857222" sldId="256"/>
            <ac:spMk id="37" creationId="{B81933D1-5615-42C7-9C0B-4EB7105CCE2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2.815" v="7"/>
          <ac:spMkLst>
            <pc:docMk/>
            <pc:sldMk cId="109857222" sldId="256"/>
            <ac:spMk id="38" creationId="{F8260ED5-17F7-4158-B241-D51DD4CF1B7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2.659" v="13"/>
          <ac:spMkLst>
            <pc:docMk/>
            <pc:sldMk cId="109857222" sldId="256"/>
            <ac:spMk id="39" creationId="{19C9EAEA-39D0-4B0E-A0EB-51E7B26740B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6.283" v="9"/>
          <ac:spMkLst>
            <pc:docMk/>
            <pc:sldMk cId="109857222" sldId="256"/>
            <ac:spMk id="40" creationId="{665DBBEF-238B-476B-96AB-8AAC3224ECE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36.283" v="9"/>
          <ac:spMkLst>
            <pc:docMk/>
            <pc:sldMk cId="109857222" sldId="256"/>
            <ac:spMk id="41" creationId="{3FCFB1DE-0B7E-48CC-BA90-B2AB0889F9D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0.096" v="11"/>
          <ac:spMkLst>
            <pc:docMk/>
            <pc:sldMk cId="109857222" sldId="256"/>
            <ac:spMk id="43" creationId="{3C54F4CE-85F0-46ED-80DA-9518C9251AD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0.096" v="11"/>
          <ac:spMkLst>
            <pc:docMk/>
            <pc:sldMk cId="109857222" sldId="256"/>
            <ac:spMk id="44" creationId="{DADD1FCA-8ACB-4958-81DD-4CDD6D3E19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8:42.659" v="13"/>
          <ac:spMkLst>
            <pc:docMk/>
            <pc:sldMk cId="109857222" sldId="256"/>
            <ac:spMk id="46" creationId="{47942995-B07F-4636-9A06-C6A104B260A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02.987" v="15"/>
          <ac:spMkLst>
            <pc:docMk/>
            <pc:sldMk cId="109857222" sldId="256"/>
            <ac:spMk id="50" creationId="{A3363022-C969-41E9-8EB2-E4C94908C1F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02.987" v="15"/>
          <ac:spMkLst>
            <pc:docMk/>
            <pc:sldMk cId="109857222" sldId="256"/>
            <ac:spMk id="51" creationId="{8D1AD6B3-BE88-4CEB-BA17-790657CC472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10.316" v="17"/>
          <ac:spMkLst>
            <pc:docMk/>
            <pc:sldMk cId="109857222" sldId="256"/>
            <ac:spMk id="56" creationId="{BCC81228-CEA3-402B-B8E5-688F5BFA787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10.316" v="17"/>
          <ac:spMkLst>
            <pc:docMk/>
            <pc:sldMk cId="109857222" sldId="256"/>
            <ac:spMk id="57" creationId="{BC0916B8-FF7A-4ECB-9FD7-C7668658D9B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10.316" v="17"/>
          <ac:spMkLst>
            <pc:docMk/>
            <pc:sldMk cId="109857222" sldId="256"/>
            <ac:spMk id="58" creationId="{9DC011D4-C95F-4B2E-9A3C-A46DCDE956D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0" creationId="{BA79A7CF-01AF-4178-9369-94E0C90EB04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1" creationId="{99413ED5-9ED4-4772-BCE4-2BCAE6B12E3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2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1:59:22.644" v="19"/>
          <ac:spMkLst>
            <pc:docMk/>
            <pc:sldMk cId="109857222" sldId="256"/>
            <ac:spMk id="63" creationId="{90F533E9-6690-41A8-A372-4C6C622D028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65" creationId="{643A7A40-1AE6-4218-A8E0-8248174A537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66" creationId="{BD8AB40A-4374-4897-B5EE-9F8913476E47}"/>
          </ac:spMkLst>
        </pc:spChg>
        <pc:spChg chg="add">
          <ac:chgData name="Daniel Foth" userId="S::d00165175@student.dkit.ie::6aff8c4d-96c9-451d-bce0-b3c008e95528" providerId="AD" clId="Web-{E545FBAB-AFB6-BE23-FD16-C0780C132074}" dt="2024-04-08T22:01:00.491" v="29"/>
          <ac:spMkLst>
            <pc:docMk/>
            <pc:sldMk cId="109857222" sldId="256"/>
            <ac:spMk id="76" creationId="{275D6C10-B5A7-4715-803E-0501C9C2CC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16.427" v="24"/>
          <ac:spMkLst>
            <pc:docMk/>
            <pc:sldMk cId="109857222" sldId="256"/>
            <ac:spMk id="79" creationId="{91DC6ABD-215C-4EA8-A483-CEF5B99AB38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16.427" v="24"/>
          <ac:spMkLst>
            <pc:docMk/>
            <pc:sldMk cId="109857222" sldId="256"/>
            <ac:spMk id="85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35.709" v="26"/>
          <ac:spMkLst>
            <pc:docMk/>
            <pc:sldMk cId="109857222" sldId="256"/>
            <ac:spMk id="87" creationId="{275D6C10-B5A7-4715-803E-0501C9C2CC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53.553" v="28"/>
          <ac:spMkLst>
            <pc:docMk/>
            <pc:sldMk cId="109857222" sldId="256"/>
            <ac:spMk id="89" creationId="{C73035C9-93C9-4A1C-B191-8129054EC5E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00:53.553" v="28"/>
          <ac:spMkLst>
            <pc:docMk/>
            <pc:sldMk cId="109857222" sldId="256"/>
            <ac:spMk id="90" creationId="{EED8D03E-F375-4E67-B932-FF9B007BB420}"/>
          </ac:spMkLst>
        </pc:spChg>
        <pc:grpChg chg="add del">
          <ac:chgData name="Daniel Foth" userId="S::d00165175@student.dkit.ie::6aff8c4d-96c9-451d-bce0-b3c008e95528" providerId="AD" clId="Web-{E545FBAB-AFB6-BE23-FD16-C0780C132074}" dt="2024-04-08T21:58:42.659" v="13"/>
          <ac:grpSpMkLst>
            <pc:docMk/>
            <pc:sldMk cId="109857222" sldId="256"/>
            <ac:grpSpMk id="47" creationId="{032D8612-31EB-44CF-A1D0-14FD4C70542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1:59:02.987" v="15"/>
          <ac:grpSpMkLst>
            <pc:docMk/>
            <pc:sldMk cId="109857222" sldId="256"/>
            <ac:grpSpMk id="52" creationId="{89D1390B-7E13-4B4F-9CB2-391063412E5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01:00.491" v="29"/>
          <ac:grpSpMkLst>
            <pc:docMk/>
            <pc:sldMk cId="109857222" sldId="256"/>
            <ac:grpSpMk id="67" creationId="{2783379C-045E-4010-ABDC-A270A0AA1068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01:00.491" v="29"/>
          <ac:grpSpMkLst>
            <pc:docMk/>
            <pc:sldMk cId="109857222" sldId="256"/>
            <ac:grpSpMk id="71" creationId="{F5FDDF18-F156-4D2D-82C6-F55008E338B5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00:16.427" v="24"/>
          <ac:grpSpMkLst>
            <pc:docMk/>
            <pc:sldMk cId="109857222" sldId="256"/>
            <ac:grpSpMk id="81" creationId="{3AF6A671-C637-4547-85F4-51B6D1881399}"/>
          </ac:grpSpMkLst>
        </pc:grpChg>
        <pc:picChg chg="add mod">
          <ac:chgData name="Daniel Foth" userId="S::d00165175@student.dkit.ie::6aff8c4d-96c9-451d-bce0-b3c008e95528" providerId="AD" clId="Web-{E545FBAB-AFB6-BE23-FD16-C0780C132074}" dt="2024-04-08T22:01:00.491" v="29"/>
          <ac:picMkLst>
            <pc:docMk/>
            <pc:sldMk cId="109857222" sldId="256"/>
            <ac:picMk id="4" creationId="{A96FDAEE-023F-31D8-4F64-7A47BDAEFEAA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1:58:20.924" v="4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ord">
        <pc:chgData name="Daniel Foth" userId="S::d00165175@student.dkit.ie::6aff8c4d-96c9-451d-bce0-b3c008e95528" providerId="AD" clId="Web-{E545FBAB-AFB6-BE23-FD16-C0780C132074}" dt="2024-04-08T22:50:28.097" v="481" actId="20577"/>
        <pc:sldMkLst>
          <pc:docMk/>
          <pc:sldMk cId="139128639" sldId="257"/>
        </pc:sldMkLst>
        <pc:spChg chg="add del mod ord">
          <ac:chgData name="Daniel Foth" userId="S::d00165175@student.dkit.ie::6aff8c4d-96c9-451d-bce0-b3c008e95528" providerId="AD" clId="Web-{E545FBAB-AFB6-BE23-FD16-C0780C132074}" dt="2024-04-08T22:50:28.097" v="481" actId="20577"/>
          <ac:spMkLst>
            <pc:docMk/>
            <pc:sldMk cId="139128639" sldId="257"/>
            <ac:spMk id="2" creationId="{8F0E1BDD-E7AB-8B0C-BB6F-437B8E318566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10:51.118" v="64"/>
          <ac:spMkLst>
            <pc:docMk/>
            <pc:sldMk cId="139128639" sldId="257"/>
            <ac:spMk id="5" creationId="{D26BDCF9-7B17-EBC9-C10D-CA1C254574CC}"/>
          </ac:spMkLst>
        </pc:spChg>
        <pc:spChg chg="del">
          <ac:chgData name="Daniel Foth" userId="S::d00165175@student.dkit.ie::6aff8c4d-96c9-451d-bce0-b3c008e95528" providerId="AD" clId="Web-{E545FBAB-AFB6-BE23-FD16-C0780C132074}" dt="2024-04-08T22:09:45.741" v="63"/>
          <ac:spMkLst>
            <pc:docMk/>
            <pc:sldMk cId="139128639" sldId="257"/>
            <ac:spMk id="8" creationId="{9690C43D-1E0C-CEA5-A4A8-CE8F79569DE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19:55.260" v="84"/>
          <ac:spMkLst>
            <pc:docMk/>
            <pc:sldMk cId="139128639" sldId="257"/>
            <ac:spMk id="11" creationId="{D009D6D5-DAC2-4A8B-A17A-E206B9012D09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18:52.867" v="76"/>
          <ac:spMkLst>
            <pc:docMk/>
            <pc:sldMk cId="139128639" sldId="257"/>
            <ac:spMk id="12" creationId="{8688C8A7-F62A-7589-3AA9-629BBCB0511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11:50.245" v="72"/>
          <ac:spMkLst>
            <pc:docMk/>
            <pc:sldMk cId="139128639" sldId="257"/>
            <ac:spMk id="16" creationId="{D1520B01-A2E4-41C2-8A8F-7683F250890E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19:23.868" v="83"/>
          <ac:spMkLst>
            <pc:docMk/>
            <pc:sldMk cId="139128639" sldId="257"/>
            <ac:spMk id="21" creationId="{197890CD-48FA-4403-30BC-58FB5A6FA72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7"/>
          <ac:spMkLst>
            <pc:docMk/>
            <pc:sldMk cId="139128639" sldId="257"/>
            <ac:spMk id="27" creationId="{53F29798-D584-4792-9B62-3F5F5C36D6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31" creationId="{6DEB926D-6E18-E0B3-2188-D74D14A94B2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32" creationId="{A3C210E6-A35A-4F68-8D60-801A019C75B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34" creationId="{0855A890-B60B-4670-9DC2-69DC05015AB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36" creationId="{A3C210E6-A35A-4F68-8D60-801A019C75B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37" creationId="{AC0D06B0-F19C-459E-B221-A34B506FB5E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38" creationId="{AC0D06B0-F19C-459E-B221-A34B506FB5E3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39:55.797" v="376"/>
          <ac:spMkLst>
            <pc:docMk/>
            <pc:sldMk cId="139128639" sldId="257"/>
            <ac:spMk id="39" creationId="{54A83066-6FC1-34BE-BE89-E7A89A3A2FA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40" creationId="{345B26DA-1C6B-4C66-81C9-9C1877FC2DB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1" creationId="{345B26DA-1C6B-4C66-81C9-9C1877FC2DB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42" creationId="{98DE6C44-43F8-4DE4-AB81-66853FFEA09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3" creationId="{98DE6C44-43F8-4DE4-AB81-66853FFEA09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04.483" v="96"/>
          <ac:spMkLst>
            <pc:docMk/>
            <pc:sldMk cId="139128639" sldId="257"/>
            <ac:spMk id="44" creationId="{2409529B-9B56-4F10-BE4D-F934DB89E57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5" creationId="{2409529B-9B56-4F10-BE4D-F934DB89E57E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46" creationId="{90F533E9-6690-41A8-A372-4C6C622D028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47" creationId="{99413ED5-9ED4-4772-BCE4-2BCAE6B12E3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2"/>
          <ac:spMkLst>
            <pc:docMk/>
            <pc:sldMk cId="139128639" sldId="257"/>
            <ac:spMk id="48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0:11.501" v="378"/>
          <ac:spMkLst>
            <pc:docMk/>
            <pc:sldMk cId="139128639" sldId="257"/>
            <ac:spMk id="49" creationId="{2D15C7C7-34AE-050F-05C5-A9501B51652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0" creationId="{0D7B6173-1D58-48E2-83CF-37350F315F7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1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2:24.124" v="101"/>
          <ac:spMkLst>
            <pc:docMk/>
            <pc:sldMk cId="139128639" sldId="257"/>
            <ac:spMk id="52" creationId="{AE2C084C-3068-EDEA-27CC-3A4D78B0A03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53" creationId="{0855A890-B60B-4670-9DC2-69DC05015AB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4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57" creationId="{99413ED5-9ED4-4772-BCE4-2BCAE6B12E3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58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59" creationId="{04357C93-F0CB-4A1C-8F77-4E906378981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23:26.954" v="112"/>
          <ac:spMkLst>
            <pc:docMk/>
            <pc:sldMk cId="139128639" sldId="257"/>
            <ac:spMk id="60" creationId="{90F533E9-6690-41A8-A372-4C6C622D028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61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6:27.325" v="390"/>
          <ac:spMkLst>
            <pc:docMk/>
            <pc:sldMk cId="139128639" sldId="257"/>
            <ac:spMk id="62" creationId="{E79537EC-D4D4-9D1A-B96B-0C2C3CD0805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63" creationId="{0D7B6173-1D58-48E2-83CF-37350F315F75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49:32.471" v="472"/>
          <ac:spMkLst>
            <pc:docMk/>
            <pc:sldMk cId="139128639" sldId="257"/>
            <ac:spMk id="64" creationId="{3987B92F-B07A-8034-5580-D77D11BA36A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65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66" creationId="{612F383F-B981-4BC3-9E2B-7BE938CEF3E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67" creationId="{5AA485AD-076E-4077-A6E6-C3C9F0C39FF2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68" creationId="{57BAF2B3-BB4B-CE0F-EA0C-4E95DBEF91F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69" creationId="{A93898FF-D987-4B0E-BFB4-85F5EB356D4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1" creationId="{0D7B6173-1D58-48E2-83CF-37350F315F7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72" creationId="{58D235B8-3D10-493F-88AC-84BB404C1B5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3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15.906" v="430"/>
          <ac:spMkLst>
            <pc:docMk/>
            <pc:sldMk cId="139128639" sldId="257"/>
            <ac:spMk id="74" creationId="{42A4FC2C-047E-45A5-965D-8E1E3BF09BC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5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76" creationId="{0D7B6173-1D58-48E2-83CF-37350F315F7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78" creationId="{2F36CA75-CFBF-4844-B719-8FE9EBADA9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79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0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07.390" v="428"/>
          <ac:spMkLst>
            <pc:docMk/>
            <pc:sldMk cId="139128639" sldId="257"/>
            <ac:spMk id="81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3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4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8:41.485" v="432"/>
          <ac:spMkLst>
            <pc:docMk/>
            <pc:sldMk cId="139128639" sldId="257"/>
            <ac:spMk id="85" creationId="{7C558B04-81F9-6390-201F-A1279A7391B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86" creationId="{3D4A84B9-E564-4DD0-97F8-DBF1C460C28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88" creationId="{102382E0-0A09-46AE-B955-B911CAFE7F00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89" creationId="{7DE75D4A-0965-4973-BE75-DECCAC9A961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9:56.737" v="474"/>
          <ac:spMkLst>
            <pc:docMk/>
            <pc:sldMk cId="139128639" sldId="257"/>
            <ac:spMk id="90" creationId="{D18C26AA-4542-D357-DB1E-17B63D613563}"/>
          </ac:spMkLst>
        </pc:s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18" creationId="{1F634C0A-A487-42AF-8DFD-4DAD62FE92BF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22" creationId="{066EE5A2-0D35-4D6A-A5C7-1CA91F74068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26" creationId="{56AA1647-0DA6-4A17-B3E1-95D61BD5471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11:50.245" v="72"/>
          <ac:grpSpMkLst>
            <pc:docMk/>
            <pc:sldMk cId="139128639" sldId="257"/>
            <ac:grpSpMk id="30" creationId="{08D20F07-CD49-4F17-BC00-9429DA80C502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22:24.124" v="101"/>
          <ac:grpSpMkLst>
            <pc:docMk/>
            <pc:sldMk cId="139128639" sldId="257"/>
            <ac:grpSpMk id="55" creationId="{32CC9F2B-E219-AF55-BBE8-372B5AC60059}"/>
          </ac:grpSpMkLst>
        </pc:grpChg>
        <pc:picChg chg="del">
          <ac:chgData name="Daniel Foth" userId="S::d00165175@student.dkit.ie::6aff8c4d-96c9-451d-bce0-b3c008e95528" providerId="AD" clId="Web-{E545FBAB-AFB6-BE23-FD16-C0780C132074}" dt="2024-04-08T22:01:39.539" v="42"/>
          <ac:picMkLst>
            <pc:docMk/>
            <pc:sldMk cId="139128639" sldId="257"/>
            <ac:picMk id="4" creationId="{7DE7A235-0206-D250-7CBF-37A7152EDDDD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18:40.476" v="75"/>
          <ac:picMkLst>
            <pc:docMk/>
            <pc:sldMk cId="139128639" sldId="257"/>
            <ac:picMk id="6" creationId="{5CA86B84-15F2-5EEB-4F98-7675D103F172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21:01.293" v="89"/>
          <ac:picMkLst>
            <pc:docMk/>
            <pc:sldMk cId="139128639" sldId="257"/>
            <ac:picMk id="7" creationId="{84A603D2-2829-59BB-5EE4-DB01886C6984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9" creationId="{6B1D5CBC-2BFF-E1C4-DB8C-8755CC313FFD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19:21.634" v="82"/>
          <ac:picMkLst>
            <pc:docMk/>
            <pc:sldMk cId="139128639" sldId="257"/>
            <ac:picMk id="13" creationId="{5AE70BB6-A36F-7367-FB9E-EE8EDA0D4084}"/>
          </ac:picMkLst>
        </pc:picChg>
        <pc:picChg chg="add del mod">
          <ac:chgData name="Daniel Foth" userId="S::d00165175@student.dkit.ie::6aff8c4d-96c9-451d-bce0-b3c008e95528" providerId="AD" clId="Web-{E545FBAB-AFB6-BE23-FD16-C0780C132074}" dt="2024-04-08T22:20:01.979" v="85"/>
          <ac:picMkLst>
            <pc:docMk/>
            <pc:sldMk cId="139128639" sldId="257"/>
            <ac:picMk id="14" creationId="{C7FB0622-038C-867F-AF2A-633775DCEB98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15" creationId="{8DB1A7B8-DDB8-2D15-7FBD-02C57D0C2867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25" creationId="{5CDE9C70-F343-446C-206E-9EDCDABDCC24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29" creationId="{55CB4761-49D1-7871-5397-45E6BBF7F38D}"/>
          </ac:picMkLst>
        </pc:picChg>
        <pc:picChg chg="add del mod">
          <ac:chgData name="Daniel Foth" userId="S::d00165175@student.dkit.ie::6aff8c4d-96c9-451d-bce0-b3c008e95528" providerId="AD" clId="Web-{E545FBAB-AFB6-BE23-FD16-C0780C132074}" dt="2024-04-08T22:21:36.279" v="93"/>
          <ac:picMkLst>
            <pc:docMk/>
            <pc:sldMk cId="139128639" sldId="257"/>
            <ac:picMk id="33" creationId="{41702099-C3AC-1F5D-CC5C-1D1E24524ABB}"/>
          </ac:picMkLst>
        </pc:picChg>
        <pc:picChg chg="add del mod">
          <ac:chgData name="Daniel Foth" userId="S::d00165175@student.dkit.ie::6aff8c4d-96c9-451d-bce0-b3c008e95528" providerId="AD" clId="Web-{E545FBAB-AFB6-BE23-FD16-C0780C132074}" dt="2024-04-08T22:22:40.312" v="105"/>
          <ac:picMkLst>
            <pc:docMk/>
            <pc:sldMk cId="139128639" sldId="257"/>
            <ac:picMk id="35" creationId="{3EA7E1C9-3BC1-99C1-33EE-F6A99892A71B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6:27.325" v="390"/>
          <ac:picMkLst>
            <pc:docMk/>
            <pc:sldMk cId="139128639" sldId="257"/>
            <ac:picMk id="56" creationId="{4A599609-F5C2-4A0B-A992-913F814A631A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8:15.906" v="430"/>
          <ac:picMkLst>
            <pc:docMk/>
            <pc:sldMk cId="139128639" sldId="257"/>
            <ac:picMk id="70" creationId="{D088DBDF-80D5-4FC0-8A54-9D660B728DC4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8:07.390" v="428"/>
          <ac:picMkLst>
            <pc:docMk/>
            <pc:sldMk cId="139128639" sldId="257"/>
            <ac:picMk id="77" creationId="{4A599609-F5C2-4A0B-A992-913F814A631A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8:41.485" v="432"/>
          <ac:picMkLst>
            <pc:docMk/>
            <pc:sldMk cId="139128639" sldId="257"/>
            <ac:picMk id="82" creationId="{4A599609-F5C2-4A0B-A992-913F814A631A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9:56.737" v="474"/>
          <ac:picMkLst>
            <pc:docMk/>
            <pc:sldMk cId="139128639" sldId="257"/>
            <ac:picMk id="87" creationId="{4A599609-F5C2-4A0B-A992-913F814A631A}"/>
          </ac:picMkLst>
        </pc:picChg>
      </pc:sldChg>
      <pc:sldChg chg="del">
        <pc:chgData name="Daniel Foth" userId="S::d00165175@student.dkit.ie::6aff8c4d-96c9-451d-bce0-b3c008e95528" providerId="AD" clId="Web-{E545FBAB-AFB6-BE23-FD16-C0780C132074}" dt="2024-04-08T22:01:07.007" v="30"/>
        <pc:sldMkLst>
          <pc:docMk/>
          <pc:sldMk cId="1978963364" sldId="259"/>
        </pc:sldMkLst>
      </pc:sldChg>
      <pc:sldChg chg="addSp delSp modSp del ord">
        <pc:chgData name="Daniel Foth" userId="S::d00165175@student.dkit.ie::6aff8c4d-96c9-451d-bce0-b3c008e95528" providerId="AD" clId="Web-{E545FBAB-AFB6-BE23-FD16-C0780C132074}" dt="2024-04-08T22:03:57.809" v="57"/>
        <pc:sldMkLst>
          <pc:docMk/>
          <pc:sldMk cId="2700890068" sldId="260"/>
        </pc:sldMkLst>
        <pc:spChg chg="mod">
          <ac:chgData name="Daniel Foth" userId="S::d00165175@student.dkit.ie::6aff8c4d-96c9-451d-bce0-b3c008e95528" providerId="AD" clId="Web-{E545FBAB-AFB6-BE23-FD16-C0780C132074}" dt="2024-04-08T22:01:28.851" v="34" actId="20577"/>
          <ac:spMkLst>
            <pc:docMk/>
            <pc:sldMk cId="2700890068" sldId="260"/>
            <ac:spMk id="2" creationId="{4788D3E5-971C-59DA-47A1-88627C40BD29}"/>
          </ac:spMkLst>
        </pc:spChg>
        <pc:spChg chg="add mod">
          <ac:chgData name="Daniel Foth" userId="S::d00165175@student.dkit.ie::6aff8c4d-96c9-451d-bce0-b3c008e95528" providerId="AD" clId="Web-{E545FBAB-AFB6-BE23-FD16-C0780C132074}" dt="2024-04-08T22:01:37.148" v="41"/>
          <ac:spMkLst>
            <pc:docMk/>
            <pc:sldMk cId="2700890068" sldId="260"/>
            <ac:spMk id="6" creationId="{0AA5B72E-C979-A2B4-9531-DD232A11F1E8}"/>
          </ac:spMkLst>
        </pc:spChg>
        <pc:picChg chg="del">
          <ac:chgData name="Daniel Foth" userId="S::d00165175@student.dkit.ie::6aff8c4d-96c9-451d-bce0-b3c008e95528" providerId="AD" clId="Web-{E545FBAB-AFB6-BE23-FD16-C0780C132074}" dt="2024-04-08T22:01:37.148" v="41"/>
          <ac:picMkLst>
            <pc:docMk/>
            <pc:sldMk cId="2700890068" sldId="260"/>
            <ac:picMk id="4" creationId="{F7E9FF70-2CA4-3021-46BE-B3C91C5CBF20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33" v="36"/>
          <ac:picMkLst>
            <pc:docMk/>
            <pc:sldMk cId="2700890068" sldId="260"/>
            <ac:picMk id="5" creationId="{2152BBEA-0FE1-9B6A-6F39-9FF1B77B19C3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33" v="35"/>
          <ac:picMkLst>
            <pc:docMk/>
            <pc:sldMk cId="2700890068" sldId="260"/>
            <ac:picMk id="7" creationId="{12AF27B7-3CA8-618A-F053-ED51A2BB6271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39"/>
          <ac:picMkLst>
            <pc:docMk/>
            <pc:sldMk cId="2700890068" sldId="260"/>
            <ac:picMk id="9" creationId="{58A581BA-1AB2-A3C6-7971-D2CAD5EC87B2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40"/>
          <ac:picMkLst>
            <pc:docMk/>
            <pc:sldMk cId="2700890068" sldId="260"/>
            <ac:picMk id="10" creationId="{0A57C402-00F8-E564-2E02-63334563AF94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37"/>
          <ac:picMkLst>
            <pc:docMk/>
            <pc:sldMk cId="2700890068" sldId="260"/>
            <ac:picMk id="12" creationId="{52379765-86E7-ECA4-1016-35A84A898AA9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01:37.148" v="38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">
        <pc:chgData name="Daniel Foth" userId="S::d00165175@student.dkit.ie::6aff8c4d-96c9-451d-bce0-b3c008e95528" providerId="AD" clId="Web-{E545FBAB-AFB6-BE23-FD16-C0780C132074}" dt="2024-04-08T22:36:44.822" v="373" actId="1076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12" creationId="{04812C46-200A-4DEB-A05E-3ED6C68C238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800" v="31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27.955" v="296"/>
          <ac:spMkLst>
            <pc:docMk/>
            <pc:sldMk cId="147325010" sldId="261"/>
            <ac:spMk id="19" creationId="{D1D34770-47A8-402C-AF23-2B653F2D88C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0" creationId="{2659FDB4-FCBE-4A89-B46D-43D4FA54464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31.440" v="298"/>
          <ac:spMkLst>
            <pc:docMk/>
            <pc:sldMk cId="147325010" sldId="261"/>
            <ac:spMk id="21" creationId="{D4974D33-8DC5-464E-8C6D-BE58F0669C17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31.440" v="298"/>
          <ac:spMkLst>
            <pc:docMk/>
            <pc:sldMk cId="147325010" sldId="261"/>
            <ac:spMk id="22" creationId="{F13C74B1-5B17-4795-BED0-7140497B445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4"/>
          <ac:spMkLst>
            <pc:docMk/>
            <pc:sldMk cId="147325010" sldId="261"/>
            <ac:spMk id="23" creationId="{C3C0D90E-074A-4F52-9B11-B52BEF4BCBE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4" creationId="{58BDB0EE-D238-415B-9ED8-62AA6AB2AAD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3"/>
          <ac:spMkLst>
            <pc:docMk/>
            <pc:sldMk cId="147325010" sldId="261"/>
            <ac:spMk id="25" creationId="{CABBD4C1-E6F8-46F6-8152-A8A97490BF4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6" creationId="{C5B55FC3-961D-4325-82F1-DE92B0D04E03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2"/>
          <ac:spMkLst>
            <pc:docMk/>
            <pc:sldMk cId="147325010" sldId="261"/>
            <ac:spMk id="27" creationId="{83BA5EF5-1FE9-4BF9-83BB-269BCDDF615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2:52.784" v="318"/>
          <ac:spMkLst>
            <pc:docMk/>
            <pc:sldMk cId="147325010" sldId="261"/>
            <ac:spMk id="28" creationId="{4C8AB332-D09E-4F28-943C-DABDD4716A3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6"/>
          <ac:spMkLst>
            <pc:docMk/>
            <pc:sldMk cId="147325010" sldId="261"/>
            <ac:spMk id="30" creationId="{F837543A-6020-4505-A233-C9DB4BF74011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0"/>
          <ac:spMkLst>
            <pc:docMk/>
            <pc:sldMk cId="147325010" sldId="261"/>
            <ac:spMk id="31" creationId="{88853921-7BC9-4BDE-ACAB-133C683C82D6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35"/>
          <ac:spMkLst>
            <pc:docMk/>
            <pc:sldMk cId="147325010" sldId="261"/>
            <ac:spMk id="32" creationId="{35B16301-FB18-48BA-A6DD-C37CAF6F9A1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29"/>
          <ac:spMkLst>
            <pc:docMk/>
            <pc:sldMk cId="147325010" sldId="261"/>
            <ac:spMk id="33" creationId="{09192968-3AE7-4470-A61C-97294BB92731}"/>
          </ac:spMkLst>
        </pc:spChg>
        <pc:spChg chg="add mod">
          <ac:chgData name="Daniel Foth" userId="S::d00165175@student.dkit.ie::6aff8c4d-96c9-451d-bce0-b3c008e95528" providerId="AD" clId="Web-{E545FBAB-AFB6-BE23-FD16-C0780C132074}" dt="2024-04-08T22:35:58.227" v="361" actId="20577"/>
          <ac:spMkLst>
            <pc:docMk/>
            <pc:sldMk cId="147325010" sldId="261"/>
            <ac:spMk id="34" creationId="{5026D545-6B7F-AE8F-ADE5-481D450FCD85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33:56.661" v="328"/>
          <ac:spMkLst>
            <pc:docMk/>
            <pc:sldMk cId="147325010" sldId="261"/>
            <ac:spMk id="35" creationId="{3AB72E55-43E4-4356-BFE8-E2102CB0B505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44" creationId="{5F255613-AAE8-4321-9EBA-89253DD45042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46" creationId="{5A3987B4-5CBA-4CB7-862B-56A9917A2D35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48" creationId="{CB147A70-DC29-4DDF-A34C-2B82C6E2295E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50" creationId="{D1B80E9C-CF8A-440B-B8F5-54BF121BF458}"/>
          </ac:spMkLst>
        </pc:spChg>
        <pc:spChg chg="add">
          <ac:chgData name="Daniel Foth" userId="S::d00165175@student.dkit.ie::6aff8c4d-96c9-451d-bce0-b3c008e95528" providerId="AD" clId="Web-{E545FBAB-AFB6-BE23-FD16-C0780C132074}" dt="2024-04-08T22:34:18.037" v="341"/>
          <ac:spMkLst>
            <pc:docMk/>
            <pc:sldMk cId="147325010" sldId="261"/>
            <ac:spMk id="52" creationId="{F1FF25AD-D64E-45A0-B2D0-F4A6AB092614}"/>
          </ac:spMkLst>
        </pc:spChg>
        <pc:graphicFrameChg chg="add del">
          <ac:chgData name="Daniel Foth" userId="S::d00165175@student.dkit.ie::6aff8c4d-96c9-451d-bce0-b3c008e95528" providerId="AD" clId="Web-{E545FBAB-AFB6-BE23-FD16-C0780C132074}" dt="2024-04-08T22:32:52.784" v="318"/>
          <ac:graphicFrameMkLst>
            <pc:docMk/>
            <pc:sldMk cId="147325010" sldId="261"/>
            <ac:graphicFrameMk id="16" creationId="{FE6EE0BD-EA75-8E9C-C252-674C07CD409E}"/>
          </ac:graphicFrameMkLst>
        </pc:graphicFrameChg>
        <pc:picChg chg="add del mod">
          <ac:chgData name="Daniel Foth" userId="S::d00165175@student.dkit.ie::6aff8c4d-96c9-451d-bce0-b3c008e95528" providerId="AD" clId="Web-{E545FBAB-AFB6-BE23-FD16-C0780C132074}" dt="2024-04-08T22:32:34.721" v="316"/>
          <ac:picMkLst>
            <pc:docMk/>
            <pc:sldMk cId="147325010" sldId="261"/>
            <ac:picMk id="4" creationId="{67872715-CB0A-C62D-B051-7A0CA161E32B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31:03.046" v="276"/>
          <ac:picMkLst>
            <pc:docMk/>
            <pc:sldMk cId="147325010" sldId="261"/>
            <ac:picMk id="7" creationId="{D5684E92-7F83-A075-5ECB-089E457E50FE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12.915" v="363"/>
          <ac:picMkLst>
            <pc:docMk/>
            <pc:sldMk cId="147325010" sldId="261"/>
            <ac:picMk id="36" creationId="{85609337-D064-B656-0FA7-646E131603DF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15.759" v="364"/>
          <ac:picMkLst>
            <pc:docMk/>
            <pc:sldMk cId="147325010" sldId="261"/>
            <ac:picMk id="37" creationId="{65F5752A-496D-1238-581C-D0B1DACBEBCD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33.213" v="368"/>
          <ac:picMkLst>
            <pc:docMk/>
            <pc:sldMk cId="147325010" sldId="261"/>
            <ac:picMk id="38" creationId="{F836B700-5515-C715-E43B-1ACC33108C21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36:18.994" v="365"/>
          <ac:picMkLst>
            <pc:docMk/>
            <pc:sldMk cId="147325010" sldId="261"/>
            <ac:picMk id="39" creationId="{2699D8E6-9E5B-363E-74A1-BC717CA0E160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36:44.822" v="373" actId="1076"/>
          <ac:picMkLst>
            <pc:docMk/>
            <pc:sldMk cId="147325010" sldId="261"/>
            <ac:picMk id="40" creationId="{011EEBFD-9211-87B1-DBC0-72A0FF401401}"/>
          </ac:picMkLst>
        </pc:picChg>
        <pc:cxnChg chg="add del">
          <ac:chgData name="Daniel Foth" userId="S::d00165175@student.dkit.ie::6aff8c4d-96c9-451d-bce0-b3c008e95528" providerId="AD" clId="Web-{E545FBAB-AFB6-BE23-FD16-C0780C132074}" dt="2024-04-08T22:32:52.784" v="318"/>
          <ac:cxnSpMkLst>
            <pc:docMk/>
            <pc:sldMk cId="147325010" sldId="261"/>
            <ac:cxnSpMk id="18" creationId="{C8F51B3F-8331-4E4A-AE96-D47B1006EEAD}"/>
          </ac:cxnSpMkLst>
        </pc:cxnChg>
        <pc:cxnChg chg="add del">
          <ac:chgData name="Daniel Foth" userId="S::d00165175@student.dkit.ie::6aff8c4d-96c9-451d-bce0-b3c008e95528" providerId="AD" clId="Web-{E545FBAB-AFB6-BE23-FD16-C0780C132074}" dt="2024-04-08T22:33:56.661" v="331"/>
          <ac:cxnSpMkLst>
            <pc:docMk/>
            <pc:sldMk cId="147325010" sldId="261"/>
            <ac:cxnSpMk id="29" creationId="{4B3BCACB-5880-460B-9606-8C433A9AF99D}"/>
          </ac:cxnSpMkLst>
        </pc:cxnChg>
      </pc:sldChg>
      <pc:sldChg chg="del ord">
        <pc:chgData name="Daniel Foth" userId="S::d00165175@student.dkit.ie::6aff8c4d-96c9-451d-bce0-b3c008e95528" providerId="AD" clId="Web-{E545FBAB-AFB6-BE23-FD16-C0780C132074}" dt="2024-04-08T22:04:08.434" v="58"/>
        <pc:sldMkLst>
          <pc:docMk/>
          <pc:sldMk cId="4179602018" sldId="262"/>
        </pc:sldMkLst>
      </pc:sldChg>
      <pc:sldChg chg="delSp modSp del">
        <pc:chgData name="Daniel Foth" userId="S::d00165175@student.dkit.ie::6aff8c4d-96c9-451d-bce0-b3c008e95528" providerId="AD" clId="Web-{E545FBAB-AFB6-BE23-FD16-C0780C132074}" dt="2024-04-08T22:13:23.373" v="74"/>
        <pc:sldMkLst>
          <pc:docMk/>
          <pc:sldMk cId="1439166545" sldId="263"/>
        </pc:sldMkLst>
        <pc:spChg chg="mod">
          <ac:chgData name="Daniel Foth" userId="S::d00165175@student.dkit.ie::6aff8c4d-96c9-451d-bce0-b3c008e95528" providerId="AD" clId="Web-{E545FBAB-AFB6-BE23-FD16-C0780C132074}" dt="2024-04-08T22:01:49.133" v="44" actId="20577"/>
          <ac:spMkLst>
            <pc:docMk/>
            <pc:sldMk cId="1439166545" sldId="263"/>
            <ac:spMk id="19" creationId="{9B6F4DB0-0302-24FF-4B74-EE34E9CDE6EF}"/>
          </ac:spMkLst>
        </pc:spChg>
        <pc:picChg chg="del">
          <ac:chgData name="Daniel Foth" userId="S::d00165175@student.dkit.ie::6aff8c4d-96c9-451d-bce0-b3c008e95528" providerId="AD" clId="Web-{E545FBAB-AFB6-BE23-FD16-C0780C132074}" dt="2024-04-08T22:01:46.664" v="43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">
        <pc:chgData name="Daniel Foth" userId="S::d00165175@student.dkit.ie::6aff8c4d-96c9-451d-bce0-b3c008e95528" providerId="AD" clId="Web-{E545FBAB-AFB6-BE23-FD16-C0780C132074}" dt="2024-04-08T22:09:20.366" v="62" actId="14100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E545FBAB-AFB6-BE23-FD16-C0780C132074}" dt="2024-04-08T22:09:20.366" v="62" actId="14100"/>
          <ac:spMkLst>
            <pc:docMk/>
            <pc:sldMk cId="1131538727" sldId="264"/>
            <ac:spMk id="38" creationId="{B58BD525-0ECC-3041-DAB4-03811A1B12F6}"/>
          </ac:spMkLst>
        </pc:spChg>
        <pc:picChg chg="mod">
          <ac:chgData name="Daniel Foth" userId="S::d00165175@student.dkit.ie::6aff8c4d-96c9-451d-bce0-b3c008e95528" providerId="AD" clId="Web-{E545FBAB-AFB6-BE23-FD16-C0780C132074}" dt="2024-04-08T22:02:55.948" v="49" actId="1076"/>
          <ac:picMkLst>
            <pc:docMk/>
            <pc:sldMk cId="1131538727" sldId="264"/>
            <ac:picMk id="4" creationId="{B69606C6-4F46-05D7-F498-D55DB26679B8}"/>
          </ac:picMkLst>
        </pc:picChg>
        <pc:picChg chg="mod">
          <ac:chgData name="Daniel Foth" userId="S::d00165175@student.dkit.ie::6aff8c4d-96c9-451d-bce0-b3c008e95528" providerId="AD" clId="Web-{E545FBAB-AFB6-BE23-FD16-C0780C132074}" dt="2024-04-08T22:02:57.854" v="50" actId="1076"/>
          <ac:picMkLst>
            <pc:docMk/>
            <pc:sldMk cId="1131538727" sldId="264"/>
            <ac:picMk id="6" creationId="{90B923A5-29C9-4273-3410-CF3C447D408B}"/>
          </ac:picMkLst>
        </pc:picChg>
        <pc:picChg chg="mod">
          <ac:chgData name="Daniel Foth" userId="S::d00165175@student.dkit.ie::6aff8c4d-96c9-451d-bce0-b3c008e95528" providerId="AD" clId="Web-{E545FBAB-AFB6-BE23-FD16-C0780C132074}" dt="2024-04-08T22:03:00.104" v="51" actId="1076"/>
          <ac:picMkLst>
            <pc:docMk/>
            <pc:sldMk cId="1131538727" sldId="264"/>
            <ac:picMk id="7" creationId="{6200C579-4F4F-3616-D93C-46F9F5AC917B}"/>
          </ac:picMkLst>
        </pc:picChg>
        <pc:picChg chg="mod">
          <ac:chgData name="Daniel Foth" userId="S::d00165175@student.dkit.ie::6aff8c4d-96c9-451d-bce0-b3c008e95528" providerId="AD" clId="Web-{E545FBAB-AFB6-BE23-FD16-C0780C132074}" dt="2024-04-08T22:03:01.713" v="52" actId="1076"/>
          <ac:picMkLst>
            <pc:docMk/>
            <pc:sldMk cId="1131538727" sldId="264"/>
            <ac:picMk id="8" creationId="{F3312A92-AFAF-1953-31CA-2D0D80519DEF}"/>
          </ac:picMkLst>
        </pc:picChg>
      </pc:sldChg>
      <pc:sldChg chg="del">
        <pc:chgData name="Daniel Foth" userId="S::d00165175@student.dkit.ie::6aff8c4d-96c9-451d-bce0-b3c008e95528" providerId="AD" clId="Web-{E545FBAB-AFB6-BE23-FD16-C0780C132074}" dt="2024-04-08T22:01:59.915" v="45"/>
        <pc:sldMkLst>
          <pc:docMk/>
          <pc:sldMk cId="3948435612" sldId="265"/>
        </pc:sldMkLst>
      </pc:sldChg>
      <pc:sldChg chg="addSp delSp modSp mod setBg">
        <pc:chgData name="Daniel Foth" userId="S::d00165175@student.dkit.ie::6aff8c4d-96c9-451d-bce0-b3c008e95528" providerId="AD" clId="Web-{E545FBAB-AFB6-BE23-FD16-C0780C132074}" dt="2024-04-08T22:08:37.083" v="61"/>
        <pc:sldMkLst>
          <pc:docMk/>
          <pc:sldMk cId="1344765578" sldId="266"/>
        </pc:sldMkLst>
        <pc:spChg chg="add del mod">
          <ac:chgData name="Daniel Foth" userId="S::d00165175@student.dkit.ie::6aff8c4d-96c9-451d-bce0-b3c008e95528" providerId="AD" clId="Web-{E545FBAB-AFB6-BE23-FD16-C0780C132074}" dt="2024-04-08T22:08:33.895" v="60"/>
          <ac:spMkLst>
            <pc:docMk/>
            <pc:sldMk cId="1344765578" sldId="266"/>
            <ac:spMk id="4" creationId="{5F078991-9585-AD51-8925-4B1D2D07AAD2}"/>
          </ac:spMkLst>
        </pc:spChg>
        <pc:picChg chg="del">
          <ac:chgData name="Daniel Foth" userId="S::d00165175@student.dkit.ie::6aff8c4d-96c9-451d-bce0-b3c008e95528" providerId="AD" clId="Web-{E545FBAB-AFB6-BE23-FD16-C0780C132074}" dt="2024-04-08T22:08:32.317" v="59"/>
          <ac:picMkLst>
            <pc:docMk/>
            <pc:sldMk cId="1344765578" sldId="266"/>
            <ac:picMk id="5" creationId="{193C2F5D-E1F8-568B-29BE-6D2D9C2B4349}"/>
          </ac:picMkLst>
        </pc:picChg>
        <pc:picChg chg="add del mod ord">
          <ac:chgData name="Daniel Foth" userId="S::d00165175@student.dkit.ie::6aff8c4d-96c9-451d-bce0-b3c008e95528" providerId="AD" clId="Web-{E545FBAB-AFB6-BE23-FD16-C0780C132074}" dt="2024-04-08T22:08:37.083" v="61"/>
          <ac:picMkLst>
            <pc:docMk/>
            <pc:sldMk cId="1344765578" sldId="266"/>
            <ac:picMk id="6" creationId="{78CF04AD-C378-42A9-CC10-AA260F96E5AD}"/>
          </ac:picMkLst>
        </pc:picChg>
      </pc:sldChg>
      <pc:sldChg chg="addSp delSp modSp mod setBg setClrOvrMap">
        <pc:chgData name="Daniel Foth" userId="S::d00165175@student.dkit.ie::6aff8c4d-96c9-451d-bce0-b3c008e95528" providerId="AD" clId="Web-{E545FBAB-AFB6-BE23-FD16-C0780C132074}" dt="2024-04-08T22:41:38.128" v="388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2" creationId="{BDADF6C8-5795-3256-945C-F60B4A273E68}"/>
          </ac:spMkLst>
        </pc:spChg>
        <pc:spChg chg="del">
          <ac:chgData name="Daniel Foth" userId="S::d00165175@student.dkit.ie::6aff8c4d-96c9-451d-bce0-b3c008e95528" providerId="AD" clId="Web-{E545FBAB-AFB6-BE23-FD16-C0780C132074}" dt="2024-04-08T22:40:28.470" v="379"/>
          <ac:spMkLst>
            <pc:docMk/>
            <pc:sldMk cId="698962906" sldId="267"/>
            <ac:spMk id="33" creationId="{ECC07320-C2CA-4E29-8481-9D9E143C7788}"/>
          </ac:spMkLst>
        </pc:spChg>
        <pc:spChg chg="del">
          <ac:chgData name="Daniel Foth" userId="S::d00165175@student.dkit.ie::6aff8c4d-96c9-451d-bce0-b3c008e95528" providerId="AD" clId="Web-{E545FBAB-AFB6-BE23-FD16-C0780C132074}" dt="2024-04-08T22:40:28.470" v="379"/>
          <ac:spMkLst>
            <pc:docMk/>
            <pc:sldMk cId="698962906" sldId="267"/>
            <ac:spMk id="35" creationId="{178FB36B-5BFE-42CA-BC60-1115E0D95EEC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0" creationId="{FFD48BC7-DC40-47DE-87EE-9F4B6ECB9ABB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2" creationId="{E502BBC7-2C76-46F3-BC24-5985BC13DB88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4" creationId="{C7F28D52-2A5F-4D23-81AE-7CB8B591C7AF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8"/>
          <ac:spMkLst>
            <pc:docMk/>
            <pc:sldMk cId="698962906" sldId="267"/>
            <ac:spMk id="46" creationId="{3629484E-3792-4B3D-89AD-7C8A1ED0E0D4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25.628" v="385"/>
          <ac:spMkLst>
            <pc:docMk/>
            <pc:sldMk cId="698962906" sldId="267"/>
            <ac:spMk id="48" creationId="{A3363022-C969-41E9-8EB2-E4C94908C1F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10.737" v="383"/>
          <ac:spMkLst>
            <pc:docMk/>
            <pc:sldMk cId="698962906" sldId="267"/>
            <ac:spMk id="51" creationId="{66B332A4-D438-4773-A77F-5ED49A448D9D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10.737" v="383"/>
          <ac:spMkLst>
            <pc:docMk/>
            <pc:sldMk cId="698962906" sldId="267"/>
            <ac:spMk id="53" creationId="{DF9AD32D-FF05-44F4-BD4D-9CEE89B71EB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25.628" v="385"/>
          <ac:spMkLst>
            <pc:docMk/>
            <pc:sldMk cId="698962906" sldId="267"/>
            <ac:spMk id="55" creationId="{8D1AD6B3-BE88-4CEB-BA17-790657CC4729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7"/>
          <ac:spMkLst>
            <pc:docMk/>
            <pc:sldMk cId="698962906" sldId="267"/>
            <ac:spMk id="62" creationId="{A3363022-C969-41E9-8EB2-E4C94908C1FA}"/>
          </ac:spMkLst>
        </pc:spChg>
        <pc:spChg chg="add del">
          <ac:chgData name="Daniel Foth" userId="S::d00165175@student.dkit.ie::6aff8c4d-96c9-451d-bce0-b3c008e95528" providerId="AD" clId="Web-{E545FBAB-AFB6-BE23-FD16-C0780C132074}" dt="2024-04-08T22:41:38.128" v="387"/>
          <ac:spMkLst>
            <pc:docMk/>
            <pc:sldMk cId="698962906" sldId="267"/>
            <ac:spMk id="63" creationId="{8D1AD6B3-BE88-4CEB-BA17-790657CC4729}"/>
          </ac:spMkLst>
        </pc:spChg>
        <pc:grpChg chg="add del">
          <ac:chgData name="Daniel Foth" userId="S::d00165175@student.dkit.ie::6aff8c4d-96c9-451d-bce0-b3c008e95528" providerId="AD" clId="Web-{E545FBAB-AFB6-BE23-FD16-C0780C132074}" dt="2024-04-08T22:41:25.628" v="385"/>
          <ac:grpSpMkLst>
            <pc:docMk/>
            <pc:sldMk cId="698962906" sldId="267"/>
            <ac:grpSpMk id="57" creationId="{89D1390B-7E13-4B4F-9CB2-391063412E54}"/>
          </ac:grpSpMkLst>
        </pc:grpChg>
        <pc:grpChg chg="add del">
          <ac:chgData name="Daniel Foth" userId="S::d00165175@student.dkit.ie::6aff8c4d-96c9-451d-bce0-b3c008e95528" providerId="AD" clId="Web-{E545FBAB-AFB6-BE23-FD16-C0780C132074}" dt="2024-04-08T22:41:38.128" v="387"/>
          <ac:grpSpMkLst>
            <pc:docMk/>
            <pc:sldMk cId="698962906" sldId="267"/>
            <ac:grpSpMk id="65" creationId="{89D1390B-7E13-4B4F-9CB2-391063412E54}"/>
          </ac:grpSpMkLst>
        </pc:grpChg>
        <pc:picChg chg="add del mod">
          <ac:chgData name="Daniel Foth" userId="S::d00165175@student.dkit.ie::6aff8c4d-96c9-451d-bce0-b3c008e95528" providerId="AD" clId="Web-{E545FBAB-AFB6-BE23-FD16-C0780C132074}" dt="2024-04-08T22:40:57.471" v="381"/>
          <ac:picMkLst>
            <pc:docMk/>
            <pc:sldMk cId="698962906" sldId="267"/>
            <ac:picMk id="3" creationId="{AFCFC355-E8AE-CEA4-4488-6D659296EFE5}"/>
          </ac:picMkLst>
        </pc:picChg>
        <pc:picChg chg="del">
          <ac:chgData name="Daniel Foth" userId="S::d00165175@student.dkit.ie::6aff8c4d-96c9-451d-bce0-b3c008e95528" providerId="AD" clId="Web-{E545FBAB-AFB6-BE23-FD16-C0780C132074}" dt="2024-04-08T22:38:27.701" v="374"/>
          <ac:picMkLst>
            <pc:docMk/>
            <pc:sldMk cId="698962906" sldId="267"/>
            <ac:picMk id="14" creationId="{C6BE3899-1461-A953-1324-99E715EB9A74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1:25.628" v="385"/>
          <ac:picMkLst>
            <pc:docMk/>
            <pc:sldMk cId="698962906" sldId="267"/>
            <ac:picMk id="50" creationId="{351CC1F0-5955-1ADE-AC6B-5B896B6EDC5D}"/>
          </ac:picMkLst>
        </pc:picChg>
        <pc:picChg chg="add del">
          <ac:chgData name="Daniel Foth" userId="S::d00165175@student.dkit.ie::6aff8c4d-96c9-451d-bce0-b3c008e95528" providerId="AD" clId="Web-{E545FBAB-AFB6-BE23-FD16-C0780C132074}" dt="2024-04-08T22:41:38.128" v="387"/>
          <ac:picMkLst>
            <pc:docMk/>
            <pc:sldMk cId="698962906" sldId="267"/>
            <ac:picMk id="64" creationId="{0486426F-BF0E-4DF5-BC94-B6BA993025E5}"/>
          </ac:picMkLst>
        </pc:picChg>
        <pc:picChg chg="add">
          <ac:chgData name="Daniel Foth" userId="S::d00165175@student.dkit.ie::6aff8c4d-96c9-451d-bce0-b3c008e95528" providerId="AD" clId="Web-{E545FBAB-AFB6-BE23-FD16-C0780C132074}" dt="2024-04-08T22:41:38.128" v="388"/>
          <ac:picMkLst>
            <pc:docMk/>
            <pc:sldMk cId="698962906" sldId="267"/>
            <ac:picMk id="67" creationId="{16E09B4B-F2BC-071E-4CD3-94706590FEE4}"/>
          </ac:picMkLst>
        </pc:picChg>
        <pc:cxnChg chg="add">
          <ac:chgData name="Daniel Foth" userId="S::d00165175@student.dkit.ie::6aff8c4d-96c9-451d-bce0-b3c008e95528" providerId="AD" clId="Web-{E545FBAB-AFB6-BE23-FD16-C0780C132074}" dt="2024-04-08T22:41:38.128" v="388"/>
          <ac:cxnSpMkLst>
            <pc:docMk/>
            <pc:sldMk cId="698962906" sldId="267"/>
            <ac:cxnSpMk id="52" creationId="{7667AA61-5C27-F30F-D229-06CBE5709F33}"/>
          </ac:cxnSpMkLst>
        </pc:cxnChg>
      </pc:sldChg>
      <pc:sldChg chg="addSp delSp modSp">
        <pc:chgData name="Daniel Foth" userId="S::d00165175@student.dkit.ie::6aff8c4d-96c9-451d-bce0-b3c008e95528" providerId="AD" clId="Web-{E545FBAB-AFB6-BE23-FD16-C0780C132074}" dt="2024-04-08T22:50:44.364" v="483" actId="1076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E545FBAB-AFB6-BE23-FD16-C0780C132074}" dt="2024-04-08T21:57:22.406" v="0" actId="20577"/>
          <ac:spMkLst>
            <pc:docMk/>
            <pc:sldMk cId="1091502977" sldId="268"/>
            <ac:spMk id="2" creationId="{750953F3-B069-1E44-5C4C-143CC80451A1}"/>
          </ac:spMkLst>
        </pc:spChg>
        <pc:spChg chg="add del mod">
          <ac:chgData name="Daniel Foth" userId="S::d00165175@student.dkit.ie::6aff8c4d-96c9-451d-bce0-b3c008e95528" providerId="AD" clId="Web-{E545FBAB-AFB6-BE23-FD16-C0780C132074}" dt="2024-04-08T21:58:04.282" v="2"/>
          <ac:spMkLst>
            <pc:docMk/>
            <pc:sldMk cId="1091502977" sldId="268"/>
            <ac:spMk id="5" creationId="{46DDFF17-68B1-0C77-45AD-7814EF8BC721}"/>
          </ac:spMkLst>
        </pc:spChg>
        <pc:picChg chg="del">
          <ac:chgData name="Daniel Foth" userId="S::d00165175@student.dkit.ie::6aff8c4d-96c9-451d-bce0-b3c008e95528" providerId="AD" clId="Web-{E545FBAB-AFB6-BE23-FD16-C0780C132074}" dt="2024-04-08T21:57:56.907" v="1"/>
          <ac:picMkLst>
            <pc:docMk/>
            <pc:sldMk cId="1091502977" sldId="268"/>
            <ac:picMk id="4" creationId="{F774A2B7-5B74-9C80-6FDF-596903C24C5A}"/>
          </ac:picMkLst>
        </pc:picChg>
        <pc:picChg chg="add mod ord">
          <ac:chgData name="Daniel Foth" userId="S::d00165175@student.dkit.ie::6aff8c4d-96c9-451d-bce0-b3c008e95528" providerId="AD" clId="Web-{E545FBAB-AFB6-BE23-FD16-C0780C132074}" dt="2024-04-08T22:50:44.364" v="483" actId="1076"/>
          <ac:picMkLst>
            <pc:docMk/>
            <pc:sldMk cId="1091502977" sldId="268"/>
            <ac:picMk id="6" creationId="{5228FC29-F70C-8514-8527-45D6E8F41867}"/>
          </ac:picMkLst>
        </pc:picChg>
      </pc:sldChg>
    </pc:docChg>
  </pc:docChgLst>
  <pc:docChgLst>
    <pc:chgData name="Daniel Foth" userId="S::d00165175@student.dkit.ie::6aff8c4d-96c9-451d-bce0-b3c008e95528" providerId="AD" clId="Web-{B38A1117-A9DA-43CE-8B56-E243CB51EC30}"/>
    <pc:docChg chg="addSld delSld modSld sldOrd">
      <pc:chgData name="Daniel Foth" userId="S::d00165175@student.dkit.ie::6aff8c4d-96c9-451d-bce0-b3c008e95528" providerId="AD" clId="Web-{B38A1117-A9DA-43CE-8B56-E243CB51EC30}" dt="2024-03-01T12:09:02.987" v="402" actId="20577"/>
      <pc:docMkLst>
        <pc:docMk/>
      </pc:docMkLst>
      <pc:sldChg chg="addSp delSp modSp add del mod setBg setClrOvrMap">
        <pc:chgData name="Daniel Foth" userId="S::d00165175@student.dkit.ie::6aff8c4d-96c9-451d-bce0-b3c008e95528" providerId="AD" clId="Web-{B38A1117-A9DA-43CE-8B56-E243CB51EC30}" dt="2024-03-01T12:06:25.219" v="378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23.652" v="152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2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3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1" creationId="{9B7AD9F6-8CE7-4299-8FC6-328F4DCD3FF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3" creationId="{F49775AF-8896-43EE-92C6-83497D6DC56F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25.219" v="378"/>
          <ac:spMkLst>
            <pc:docMk/>
            <pc:sldMk cId="109857222" sldId="256"/>
            <ac:spMk id="26" creationId="{28C8EF06-5EC3-4883-AFAF-D74FF46550FB}"/>
          </ac:spMkLst>
        </pc:spChg>
        <pc:picChg chg="add del mod">
          <ac:chgData name="Daniel Foth" userId="S::d00165175@student.dkit.ie::6aff8c4d-96c9-451d-bce0-b3c008e95528" providerId="AD" clId="Web-{B38A1117-A9DA-43CE-8B56-E243CB51EC30}" dt="2024-03-01T11:36:27.690" v="3"/>
          <ac:picMkLst>
            <pc:docMk/>
            <pc:sldMk cId="109857222" sldId="256"/>
            <ac:picMk id="4" creationId="{A3CC669C-06C0-12B5-6BFD-6EF8D7EABB73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46:57.419" v="166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1:49:32.796" v="177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2" creationId="{8F0E1BDD-E7AB-8B0C-BB6F-437B8E318566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9:15.552" v="27"/>
          <ac:spMkLst>
            <pc:docMk/>
            <pc:sldMk cId="139128639" sldId="257"/>
            <ac:spMk id="3" creationId="{25372CA9-04F4-FC6B-7394-5E87F24F9080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49:32.796" v="177" actId="20577"/>
          <ac:spMkLst>
            <pc:docMk/>
            <pc:sldMk cId="139128639" sldId="257"/>
            <ac:spMk id="8" creationId="{9690C43D-1E0C-CEA5-A4A8-CE8F79569DE5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11" creationId="{D009D6D5-DAC2-4A8B-A17A-E206B9012D0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48:10.998" v="167"/>
          <ac:picMkLst>
            <pc:docMk/>
            <pc:sldMk cId="139128639" sldId="257"/>
            <ac:picMk id="4" creationId="{7DE7A235-0206-D250-7CBF-37A7152EDDDD}"/>
          </ac:picMkLst>
        </pc:picChg>
      </pc:sldChg>
      <pc:sldChg chg="modSp new del">
        <pc:chgData name="Daniel Foth" userId="S::d00165175@student.dkit.ie::6aff8c4d-96c9-451d-bce0-b3c008e95528" providerId="AD" clId="Web-{B38A1117-A9DA-43CE-8B56-E243CB51EC30}" dt="2024-03-01T11:49:48.203" v="178"/>
        <pc:sldMkLst>
          <pc:docMk/>
          <pc:sldMk cId="3274243678" sldId="258"/>
        </pc:sldMkLst>
        <pc:spChg chg="mod">
          <ac:chgData name="Daniel Foth" userId="S::d00165175@student.dkit.ie::6aff8c4d-96c9-451d-bce0-b3c008e95528" providerId="AD" clId="Web-{B38A1117-A9DA-43CE-8B56-E243CB51EC30}" dt="2024-03-01T11:37:11.956" v="10" actId="20577"/>
          <ac:spMkLst>
            <pc:docMk/>
            <pc:sldMk cId="3274243678" sldId="258"/>
            <ac:spMk id="2" creationId="{59545653-8F9A-CD69-8AA2-41BD2152674C}"/>
          </ac:spMkLst>
        </pc:spChg>
      </pc:sldChg>
      <pc:sldChg chg="modSp new">
        <pc:chgData name="Daniel Foth" userId="S::d00165175@student.dkit.ie::6aff8c4d-96c9-451d-bce0-b3c008e95528" providerId="AD" clId="Web-{B38A1117-A9DA-43CE-8B56-E243CB51EC30}" dt="2024-03-01T11:37:33.550" v="14" actId="20577"/>
        <pc:sldMkLst>
          <pc:docMk/>
          <pc:sldMk cId="1978963364" sldId="259"/>
        </pc:sldMkLst>
        <pc:spChg chg="mod">
          <ac:chgData name="Daniel Foth" userId="S::d00165175@student.dkit.ie::6aff8c4d-96c9-451d-bce0-b3c008e95528" providerId="AD" clId="Web-{B38A1117-A9DA-43CE-8B56-E243CB51EC30}" dt="2024-03-01T11:37:33.550" v="14" actId="20577"/>
          <ac:spMkLst>
            <pc:docMk/>
            <pc:sldMk cId="1978963364" sldId="259"/>
            <ac:spMk id="2" creationId="{D2379356-B96D-8F45-8462-5395F9030E0B}"/>
          </ac:spMkLst>
        </pc:sp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3:48.685" v="363"/>
        <pc:sldMkLst>
          <pc:docMk/>
          <pc:sldMk cId="2700890068" sldId="260"/>
        </pc:sldMkLst>
        <pc:spChg chg="mod or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2" creationId="{4788D3E5-971C-59DA-47A1-88627C40BD29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8:16.582" v="22"/>
          <ac:spMkLst>
            <pc:docMk/>
            <pc:sldMk cId="2700890068" sldId="260"/>
            <ac:spMk id="3" creationId="{B19233B2-AE76-734F-673D-A1E50E0A88F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1" creationId="{B1399D3C-6F39-A5D0-90D2-3892268219C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4" creationId="{AD96FDFD-4E42-4A06-B8B5-768A1DB9C2A9}"/>
          </ac:spMkLst>
        </pc:spChg>
        <pc:spChg chg="ad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18" creationId="{A4AC5506-6312-4701-8D3C-40187889A947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8:08.539" v="326"/>
          <ac:picMkLst>
            <pc:docMk/>
            <pc:sldMk cId="2700890068" sldId="260"/>
            <ac:picMk id="4" creationId="{F7E9FF70-2CA4-3021-46BE-B3C91C5CBF20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1.243" v="348" actId="1076"/>
          <ac:picMkLst>
            <pc:docMk/>
            <pc:sldMk cId="2700890068" sldId="260"/>
            <ac:picMk id="5" creationId="{2152BBEA-0FE1-9B6A-6F39-9FF1B77B19C3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38:41.207" v="26"/>
          <ac:picMkLst>
            <pc:docMk/>
            <pc:sldMk cId="2700890068" sldId="260"/>
            <ac:picMk id="6" creationId="{B9F8D651-9444-D3B7-94FB-387FD5EE8F91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2.649" v="349" actId="1076"/>
          <ac:picMkLst>
            <pc:docMk/>
            <pc:sldMk cId="2700890068" sldId="260"/>
            <ac:picMk id="7" creationId="{12AF27B7-3CA8-618A-F053-ED51A2BB6271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40:00.693" v="34"/>
          <ac:picMkLst>
            <pc:docMk/>
            <pc:sldMk cId="2700890068" sldId="260"/>
            <ac:picMk id="8" creationId="{CC491410-AE3E-F875-D067-689D9AF1913E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7.321" v="354" actId="14100"/>
          <ac:picMkLst>
            <pc:docMk/>
            <pc:sldMk cId="2700890068" sldId="260"/>
            <ac:picMk id="9" creationId="{58A581BA-1AB2-A3C6-7971-D2CAD5EC87B2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8:59.463" v="347" actId="1076"/>
          <ac:picMkLst>
            <pc:docMk/>
            <pc:sldMk cId="2700890068" sldId="260"/>
            <ac:picMk id="10" creationId="{0A57C402-00F8-E564-2E02-63334563AF9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1.181" v="351" actId="14100"/>
          <ac:picMkLst>
            <pc:docMk/>
            <pc:sldMk cId="2700890068" sldId="260"/>
            <ac:picMk id="12" creationId="{52379765-86E7-ECA4-1016-35A84A898AA9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9:04.321" v="350" actId="1076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8:09.158" v="395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8:09.158" v="395" actId="20577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9" creationId="{5C8908E2-EE49-44D2-9428-A28D2312A8D5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2" creationId="{04812C46-200A-4DEB-A05E-3ED6C68C2387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5" creationId="{7449A6C7-D15F-4AA5-BFA5-71A404B4701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7" creationId="{ED888B23-07FA-482A-96DF-47E31AF1A603}"/>
          </ac:spMkLst>
        </pc:spChg>
        <pc:grpChg chg="add del">
          <ac:chgData name="Daniel Foth" userId="S::d00165175@student.dkit.ie::6aff8c4d-96c9-451d-bce0-b3c008e95528" providerId="AD" clId="Web-{B38A1117-A9DA-43CE-8B56-E243CB51EC30}" dt="2024-03-01T12:01:25.933" v="357"/>
          <ac:grpSpMkLst>
            <pc:docMk/>
            <pc:sldMk cId="147325010" sldId="261"/>
            <ac:grpSpMk id="11" creationId="{05314994-6337-4875-8CF5-652CAFE8342C}"/>
          </ac:grpSpMkLst>
        </pc:grpChg>
        <pc:graphicFrameChg chg="add del">
          <ac:chgData name="Daniel Foth" userId="S::d00165175@student.dkit.ie::6aff8c4d-96c9-451d-bce0-b3c008e95528" providerId="AD" clId="Web-{B38A1117-A9DA-43CE-8B56-E243CB51EC30}" dt="2024-03-01T12:01:25.933" v="357"/>
          <ac:graphicFrameMkLst>
            <pc:docMk/>
            <pc:sldMk cId="147325010" sldId="261"/>
            <ac:graphicFrameMk id="5" creationId="{B3B92B14-8552-F317-E632-A4B3440F0D3F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2:11.762" v="359"/>
          <ac:picMkLst>
            <pc:docMk/>
            <pc:sldMk cId="147325010" sldId="261"/>
            <ac:picMk id="7" creationId="{D5684E92-7F83-A075-5ECB-089E457E50FE}"/>
          </ac:picMkLst>
        </pc:picChg>
        <pc:cxnChg chg="add del">
          <ac:chgData name="Daniel Foth" userId="S::d00165175@student.dkit.ie::6aff8c4d-96c9-451d-bce0-b3c008e95528" providerId="AD" clId="Web-{B38A1117-A9DA-43CE-8B56-E243CB51EC30}" dt="2024-03-01T12:02:11.762" v="359"/>
          <ac:cxnSpMkLst>
            <pc:docMk/>
            <pc:sldMk cId="147325010" sldId="261"/>
            <ac:cxnSpMk id="6" creationId="{1503BFE4-729B-D9D0-C17B-501E6AF1127A}"/>
          </ac:cxnSpMkLst>
        </pc:cxnChg>
      </pc:sldChg>
      <pc:sldChg chg="addSp delSp modSp new mod setBg setClrOvrMap">
        <pc:chgData name="Daniel Foth" userId="S::d00165175@student.dkit.ie::6aff8c4d-96c9-451d-bce0-b3c008e95528" providerId="AD" clId="Web-{B38A1117-A9DA-43CE-8B56-E243CB51EC30}" dt="2024-03-01T12:06:52.610" v="380"/>
        <pc:sldMkLst>
          <pc:docMk/>
          <pc:sldMk cId="4179602018" sldId="262"/>
        </pc:sldMkLst>
        <pc:spChg chg="mod ord">
          <ac:chgData name="Daniel Foth" userId="S::d00165175@student.dkit.ie::6aff8c4d-96c9-451d-bce0-b3c008e95528" providerId="AD" clId="Web-{B38A1117-A9DA-43CE-8B56-E243CB51EC30}" dt="2024-03-01T11:56:04.724" v="304"/>
          <ac:spMkLst>
            <pc:docMk/>
            <pc:sldMk cId="4179602018" sldId="262"/>
            <ac:spMk id="2" creationId="{67741B67-D91E-0550-FA29-F774B4A9E642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1:46.038" v="61"/>
          <ac:spMkLst>
            <pc:docMk/>
            <pc:sldMk cId="4179602018" sldId="262"/>
            <ac:spMk id="3" creationId="{FEEAC2EB-C821-5018-9D2D-8F2AC544B2F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0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1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2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13" creationId="{F6E384F5-137A-40B1-97F0-694CC6ECD59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4" creationId="{36ECECB6-D0EC-5968-4131-78CE52B7354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5" creationId="{07977D39-626F-40D7-B00F-16E02602DD5A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56:26.756" v="319" actId="20577"/>
          <ac:spMkLst>
            <pc:docMk/>
            <pc:sldMk cId="4179602018" sldId="262"/>
            <ac:spMk id="16" creationId="{327CD9CF-F5E1-C993-75C2-2F428649EDA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7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18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9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0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1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3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4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5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6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7" creationId="{ADE98888-8CFA-FB50-7495-D7640A082D2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8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29" creationId="{7BC0F8B1-F985-469B-8332-13DBC766555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0" creationId="{89D15953-1642-4DD6-AD9E-01AA19247FF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1" creationId="{DCE8E529-B0FE-3D16-F201-2206C1FEBA0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2" creationId="{FBF3780C-749F-4B50-9E1D-F2B1F6DBB7D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3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4" creationId="{9DBC4630-03DA-474F-BBCB-BA3AE6B317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5" creationId="{78418A25-6EAC-4140-BFE6-284E1925B5E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6" creationId="{6B9D64DB-4D5C-4A91-B45F-F301E3174F9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7" creationId="{CB14CE1B-4BC5-4EF2-BE3D-05E4F580B3D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8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39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0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1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3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4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5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6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7" creationId="{C8F10CB3-3B5E-4C7A-98CF-B87454DDFA39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2" creationId="{07977D39-626F-40D7-B00F-16E02602DD5A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4" creationId="{B905CDE4-B751-4B3E-B625-6E59F890341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6" creationId="{08108C16-F4C0-44AA-999D-17BD39219B2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8" creationId="{CDC29AC1-2821-4FCC-B597-88DAF39C36FE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60" creationId="{C8F10CB3-3B5E-4C7A-98CF-B87454DDFA3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4" creationId="{FE6BBDDE-ABA9-782B-317D-47A156B3EA9D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5" creationId="{F9A408C7-353B-8AF1-7ED0-FA1C021C95C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6" creationId="{E7D291FE-6D37-A8AE-A3F3-105D9D54924A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7" creationId="{D0A4FF8A-361B-0F1E-3479-625E4B2A341F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8" creationId="{CDD67267-7D3D-F8FD-C788-DB8BCFC08E94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3:02.481" v="362"/>
        <pc:sldMkLst>
          <pc:docMk/>
          <pc:sldMk cId="1439166545" sldId="263"/>
        </pc:sldMkLst>
        <pc:spChg chg="mod or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" creationId="{B3806901-B381-4931-CDDF-531E6AEE6C15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3:09.962" v="75"/>
          <ac:spMkLst>
            <pc:docMk/>
            <pc:sldMk cId="1439166545" sldId="263"/>
            <ac:spMk id="3" creationId="{8891CCE0-D87C-A9FC-08CC-69A816C025A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6" creationId="{2EB492CD-616E-47F8-933B-5E2D952A059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7" creationId="{59383CF9-23B5-4335-9B21-1791C4CF1C7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8" creationId="{D5F0BCBE-A342-6749-C683-07E5330A50D7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9" creationId="{9B6F4DB0-0302-24FF-4B74-EE34E9CDE6E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1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3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5" creationId="{0007FE00-9498-4706-B255-6437B0252C02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9" creationId="{9B6F4DB0-0302-24FF-4B74-EE34E9CDE6EF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0" creationId="{22587ECF-85E9-4393-9D87-8EB6F3F6C208}"/>
          </ac:spMkLst>
        </pc:spChg>
        <pc:graphicFrameChg chg="add del">
          <ac:chgData name="Daniel Foth" userId="S::d00165175@student.dkit.ie::6aff8c4d-96c9-451d-bce0-b3c008e95528" providerId="AD" clId="Web-{B38A1117-A9DA-43CE-8B56-E243CB51EC30}" dt="2024-03-01T12:03:02.481" v="361"/>
          <ac:graphicFrameMkLst>
            <pc:docMk/>
            <pc:sldMk cId="1439166545" sldId="263"/>
            <ac:graphicFrameMk id="17" creationId="{667F5641-3D9A-237B-E9BD-F80017EA265D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3:02.481" v="362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 new">
        <pc:chgData name="Daniel Foth" userId="S::d00165175@student.dkit.ie::6aff8c4d-96c9-451d-bce0-b3c008e95528" providerId="AD" clId="Web-{B38A1117-A9DA-43CE-8B56-E243CB51EC30}" dt="2024-03-01T11:43:33.931" v="82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38A1117-A9DA-43CE-8B56-E243CB51EC30}" dt="2024-03-01T11:43:33.931" v="82" actId="20577"/>
          <ac:spMkLst>
            <pc:docMk/>
            <pc:sldMk cId="1131538727" sldId="264"/>
            <ac:spMk id="2" creationId="{4FB44EEB-D0DE-F5CA-6B13-B836F5F04971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7:20.439" v="383"/>
        <pc:sldMkLst>
          <pc:docMk/>
          <pc:sldMk cId="3948435612" sldId="265"/>
        </pc:sldMkLst>
        <pc:spChg chg="mod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2" creationId="{9F4DCBFB-3589-D7F3-34E6-F670029C4EFC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0:02.447" v="355"/>
          <ac:spMkLst>
            <pc:docMk/>
            <pc:sldMk cId="3948435612" sldId="265"/>
            <ac:spMk id="3" creationId="{026B7011-CD7A-B998-B55A-91124CC3230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0" creationId="{6C4028FD-8BAA-4A19-BFDE-594D991B755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15" creationId="{DCC231C8-C761-4B31-9B1C-C6D19248C6B3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7" creationId="{6C4028FD-8BAA-4A19-BFDE-594D991B7552}"/>
          </ac:spMkLst>
        </pc:spChg>
        <pc:graphicFrameChg chg="add mod modGraphic">
          <ac:chgData name="Daniel Foth" userId="S::d00165175@student.dkit.ie::6aff8c4d-96c9-451d-bce0-b3c008e95528" providerId="AD" clId="Web-{B38A1117-A9DA-43CE-8B56-E243CB51EC30}" dt="2024-03-01T12:07:20.439" v="383"/>
          <ac:graphicFrameMkLst>
            <pc:docMk/>
            <pc:sldMk cId="3948435612" sldId="265"/>
            <ac:graphicFrameMk id="5" creationId="{04D2096C-6866-73DA-0CB4-887E5CE1B050}"/>
          </ac:graphicFrameMkLst>
        </pc:graphicFrameChg>
      </pc:sldChg>
      <pc:sldChg chg="modSp new">
        <pc:chgData name="Daniel Foth" userId="S::d00165175@student.dkit.ie::6aff8c4d-96c9-451d-bce0-b3c008e95528" providerId="AD" clId="Web-{B38A1117-A9DA-43CE-8B56-E243CB51EC30}" dt="2024-03-01T11:43:51.744" v="90" actId="20577"/>
        <pc:sldMkLst>
          <pc:docMk/>
          <pc:sldMk cId="1344765578" sldId="266"/>
        </pc:sldMkLst>
        <pc:spChg chg="mod">
          <ac:chgData name="Daniel Foth" userId="S::d00165175@student.dkit.ie::6aff8c4d-96c9-451d-bce0-b3c008e95528" providerId="AD" clId="Web-{B38A1117-A9DA-43CE-8B56-E243CB51EC30}" dt="2024-03-01T11:43:51.744" v="90" actId="20577"/>
          <ac:spMkLst>
            <pc:docMk/>
            <pc:sldMk cId="1344765578" sldId="266"/>
            <ac:spMk id="2" creationId="{17A1B58B-24F2-ED1A-01EB-5E0F475129E3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6:07.078" v="377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" creationId="{BDADF6C8-5795-3256-945C-F60B4A273E68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5:39.218" v="369"/>
          <ac:spMkLst>
            <pc:docMk/>
            <pc:sldMk cId="698962906" sldId="267"/>
            <ac:spMk id="3" creationId="{1767763D-E8D8-A9AD-5C7D-0844386E853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9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11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3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5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0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2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4" creationId="{C1DD1A8A-57D5-4A81-AD04-532B043C561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5" creationId="{007891EC-4501-44ED-A8C8-B11B6DB767A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7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8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4.500" v="376"/>
          <ac:spMkLst>
            <pc:docMk/>
            <pc:sldMk cId="698962906" sldId="267"/>
            <ac:spMk id="29" creationId="{AF2F604E-43BE-4DC3-B983-E071523364F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3" creationId="{ECC07320-C2CA-4E29-8481-9D9E143C778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5" creationId="{178FB36B-5BFE-42CA-BC60-1115E0D95EEC}"/>
          </ac:spMkLst>
        </pc:spChg>
        <pc:picChg chg="add del">
          <ac:chgData name="Daniel Foth" userId="S::d00165175@student.dkit.ie::6aff8c4d-96c9-451d-bce0-b3c008e95528" providerId="AD" clId="Web-{B38A1117-A9DA-43CE-8B56-E243CB51EC30}" dt="2024-03-01T12:05:39.203" v="368"/>
          <ac:picMkLst>
            <pc:docMk/>
            <pc:sldMk cId="698962906" sldId="267"/>
            <ac:picMk id="5" creationId="{4E526B06-ED06-87AC-8DA6-43B500F4056D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2:06:07.078" v="377"/>
          <ac:picMkLst>
            <pc:docMk/>
            <pc:sldMk cId="698962906" sldId="267"/>
            <ac:picMk id="14" creationId="{C6BE3899-1461-A953-1324-99E715EB9A74}"/>
          </ac:picMkLst>
        </pc:picChg>
      </pc:sldChg>
      <pc:sldChg chg="modSp new ord">
        <pc:chgData name="Daniel Foth" userId="S::d00165175@student.dkit.ie::6aff8c4d-96c9-451d-bce0-b3c008e95528" providerId="AD" clId="Web-{B38A1117-A9DA-43CE-8B56-E243CB51EC30}" dt="2024-03-01T12:09:02.987" v="402" actId="20577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B38A1117-A9DA-43CE-8B56-E243CB51EC30}" dt="2024-03-01T12:09:02.987" v="402" actId="20577"/>
          <ac:spMkLst>
            <pc:docMk/>
            <pc:sldMk cId="1091502977" sldId="268"/>
            <ac:spMk id="2" creationId="{750953F3-B069-1E44-5C4C-143CC80451A1}"/>
          </ac:spMkLst>
        </pc:spChg>
      </pc:sldChg>
    </pc:docChg>
  </pc:docChgLst>
  <pc:docChgLst>
    <pc:chgData name="Daniel Foth" userId="S::d00165175@student.dkit.ie::6aff8c4d-96c9-451d-bce0-b3c008e95528" providerId="AD" clId="Web-{4AE38A18-1EC5-8449-DEBA-112F59775623}"/>
    <pc:docChg chg="modSld">
      <pc:chgData name="Daniel Foth" userId="S::d00165175@student.dkit.ie::6aff8c4d-96c9-451d-bce0-b3c008e95528" providerId="AD" clId="Web-{4AE38A18-1EC5-8449-DEBA-112F59775623}" dt="2024-04-09T21:14:28.133" v="497" actId="14100"/>
      <pc:docMkLst>
        <pc:docMk/>
      </pc:docMkLst>
      <pc:sldChg chg="modSp">
        <pc:chgData name="Daniel Foth" userId="S::d00165175@student.dkit.ie::6aff8c4d-96c9-451d-bce0-b3c008e95528" providerId="AD" clId="Web-{4AE38A18-1EC5-8449-DEBA-112F59775623}" dt="2024-04-09T17:31:18.199" v="8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4AE38A18-1EC5-8449-DEBA-112F59775623}" dt="2024-04-09T17:31:18.199" v="8" actId="20577"/>
          <ac:spMkLst>
            <pc:docMk/>
            <pc:sldMk cId="147325010" sldId="261"/>
            <ac:spMk id="34" creationId="{5026D545-6B7F-AE8F-ADE5-481D450FCD85}"/>
          </ac:spMkLst>
        </pc:spChg>
      </pc:sldChg>
      <pc:sldChg chg="addSp modSp">
        <pc:chgData name="Daniel Foth" userId="S::d00165175@student.dkit.ie::6aff8c4d-96c9-451d-bce0-b3c008e95528" providerId="AD" clId="Web-{4AE38A18-1EC5-8449-DEBA-112F59775623}" dt="2024-04-09T21:14:28.133" v="497" actId="14100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4AE38A18-1EC5-8449-DEBA-112F59775623}" dt="2024-04-09T18:42:37.818" v="479" actId="20577"/>
          <ac:spMkLst>
            <pc:docMk/>
            <pc:sldMk cId="1131538727" sldId="264"/>
            <ac:spMk id="38" creationId="{B58BD525-0ECC-3041-DAB4-03811A1B12F6}"/>
          </ac:spMkLst>
        </pc:spChg>
        <pc:picChg chg="add mod">
          <ac:chgData name="Daniel Foth" userId="S::d00165175@student.dkit.ie::6aff8c4d-96c9-451d-bce0-b3c008e95528" providerId="AD" clId="Web-{4AE38A18-1EC5-8449-DEBA-112F59775623}" dt="2024-04-09T21:14:28.133" v="493" actId="14100"/>
          <ac:picMkLst>
            <pc:docMk/>
            <pc:sldMk cId="1131538727" sldId="264"/>
            <ac:picMk id="3" creationId="{E6CA7D2A-9D8D-CEDE-02B3-FD56D6BC29AC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7" actId="14100"/>
          <ac:picMkLst>
            <pc:docMk/>
            <pc:sldMk cId="1131538727" sldId="264"/>
            <ac:picMk id="4" creationId="{B69606C6-4F46-05D7-F498-D55DB26679B8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33" v="492" actId="14100"/>
          <ac:picMkLst>
            <pc:docMk/>
            <pc:sldMk cId="1131538727" sldId="264"/>
            <ac:picMk id="5" creationId="{27C0D5F2-D950-D24F-A839-8C938FD78FF7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6" actId="14100"/>
          <ac:picMkLst>
            <pc:docMk/>
            <pc:sldMk cId="1131538727" sldId="264"/>
            <ac:picMk id="6" creationId="{90B923A5-29C9-4273-3410-CF3C447D408B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5" actId="14100"/>
          <ac:picMkLst>
            <pc:docMk/>
            <pc:sldMk cId="1131538727" sldId="264"/>
            <ac:picMk id="7" creationId="{6200C579-4F4F-3616-D93C-46F9F5AC917B}"/>
          </ac:picMkLst>
        </pc:picChg>
        <pc:picChg chg="mod">
          <ac:chgData name="Daniel Foth" userId="S::d00165175@student.dkit.ie::6aff8c4d-96c9-451d-bce0-b3c008e95528" providerId="AD" clId="Web-{4AE38A18-1EC5-8449-DEBA-112F59775623}" dt="2024-04-09T21:14:28.133" v="494" actId="14100"/>
          <ac:picMkLst>
            <pc:docMk/>
            <pc:sldMk cId="1131538727" sldId="264"/>
            <ac:picMk id="8" creationId="{F3312A92-AFAF-1953-31CA-2D0D80519DEF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17" v="491" actId="14100"/>
          <ac:picMkLst>
            <pc:docMk/>
            <pc:sldMk cId="1131538727" sldId="264"/>
            <ac:picMk id="9" creationId="{1FE7427B-1488-3937-3605-A8AF6E2321BB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17" v="490" actId="14100"/>
          <ac:picMkLst>
            <pc:docMk/>
            <pc:sldMk cId="1131538727" sldId="264"/>
            <ac:picMk id="10" creationId="{90176F86-9AA0-E00F-C0EB-3B0CDD7A7EF9}"/>
          </ac:picMkLst>
        </pc:picChg>
        <pc:picChg chg="add mod">
          <ac:chgData name="Daniel Foth" userId="S::d00165175@student.dkit.ie::6aff8c4d-96c9-451d-bce0-b3c008e95528" providerId="AD" clId="Web-{4AE38A18-1EC5-8449-DEBA-112F59775623}" dt="2024-04-09T21:14:28.117" v="489" actId="14100"/>
          <ac:picMkLst>
            <pc:docMk/>
            <pc:sldMk cId="1131538727" sldId="264"/>
            <ac:picMk id="11" creationId="{95097067-A400-01CD-BE7C-2DBD98D3B1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pmKyHkTrRs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552289"/>
            <a:ext cx="3976496" cy="3900326"/>
          </a:xfrm>
        </p:spPr>
        <p:txBody>
          <a:bodyPr>
            <a:normAutofit/>
          </a:bodyPr>
          <a:lstStyle/>
          <a:p>
            <a:pPr algn="l"/>
            <a:r>
              <a:rPr lang="en-US" sz="5200">
                <a:ea typeface="Calibri Light"/>
                <a:cs typeface="Calibri Light"/>
              </a:rPr>
              <a:t>Obstacle Course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Daniel Foth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FDAEE-023F-31D8-4F64-7A47BDAE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50" y="557189"/>
            <a:ext cx="5576808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6251-F383-8261-53C9-8C60343D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Features</a:t>
            </a:r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026D545-6B7F-AE8F-ADE5-481D450F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alibri"/>
                <a:ea typeface="+mn-lt"/>
                <a:cs typeface="+mn-lt"/>
              </a:rPr>
              <a:t>Done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+mn-lt"/>
                <a:cs typeface="+mn-lt"/>
              </a:rPr>
              <a:t>Gliding</a:t>
            </a:r>
            <a:endParaRPr lang="en-US" sz="1400" dirty="0"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+mn-lt"/>
                <a:cs typeface="+mn-lt"/>
              </a:rPr>
              <a:t>Fall Damage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Collectables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Disappearing Platforms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Game Over Menu</a:t>
            </a: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In Progress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Audio</a:t>
            </a: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Outstanding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Menus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Lighting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Balancing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Finishing Touches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Obstacles – Possible won't do?</a:t>
            </a:r>
            <a:endParaRPr lang="en-US" sz="1400">
              <a:latin typeface="Calibri"/>
              <a:ea typeface="Calibri Light"/>
              <a:cs typeface="Calibri Light"/>
            </a:endParaRP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Won't Do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Calibri"/>
                <a:ea typeface="Calibri"/>
                <a:cs typeface="Calibri"/>
              </a:rPr>
              <a:t>Collectable Power Ups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11EEBFD-9211-87B1-DBC0-72A0FF40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30" y="1323859"/>
            <a:ext cx="3610231" cy="3661718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6" name="Picture 35" descr="A person walking in a hole&#10;&#10;Description automatically generated">
            <a:extLst>
              <a:ext uri="{FF2B5EF4-FFF2-40B4-BE49-F238E27FC236}">
                <a16:creationId xmlns:a16="http://schemas.microsoft.com/office/drawing/2014/main" id="{85609337-D064-B656-0FA7-646E13160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881" y="825213"/>
            <a:ext cx="2548728" cy="1911546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37" name="Picture 36" descr="A cartoon of a couple of mannequins holding hands&#10;&#10;Description automatically generated">
            <a:extLst>
              <a:ext uri="{FF2B5EF4-FFF2-40B4-BE49-F238E27FC236}">
                <a16:creationId xmlns:a16="http://schemas.microsoft.com/office/drawing/2014/main" id="{65F5752A-496D-1238-581C-D0B1DACB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629" y="3233283"/>
            <a:ext cx="1463051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39" name="Picture 38" descr="A green and white objects floating in water&#10;&#10;Description automatically generated">
            <a:extLst>
              <a:ext uri="{FF2B5EF4-FFF2-40B4-BE49-F238E27FC236}">
                <a16:creationId xmlns:a16="http://schemas.microsoft.com/office/drawing/2014/main" id="{2699D8E6-9E5B-363E-74A1-BC717CA0E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585" y="3909571"/>
            <a:ext cx="2552700" cy="13848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38" name="Picture 37" descr="A cartoon of a person&#10;&#10;Description automatically generated">
            <a:extLst>
              <a:ext uri="{FF2B5EF4-FFF2-40B4-BE49-F238E27FC236}">
                <a16:creationId xmlns:a16="http://schemas.microsoft.com/office/drawing/2014/main" id="{F836B700-5515-C715-E43B-1ACC3310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207" y="828586"/>
            <a:ext cx="1277951" cy="260550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32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CDE9C70-F343-446C-206E-9EDCDABD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30338"/>
            <a:ext cx="3563938" cy="1974850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CB4761-49D1-7871-5397-45E6BBF7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54400"/>
            <a:ext cx="3563938" cy="19669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B1D5CBC-2BFF-E1C4-DB8C-8755CC31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0" y="1430338"/>
            <a:ext cx="3573463" cy="1989138"/>
          </a:xfrm>
          <a:prstGeom prst="rect">
            <a:avLst/>
          </a:prstGeom>
        </p:spPr>
      </p:pic>
      <p:pic>
        <p:nvPicPr>
          <p:cNvPr id="15" name="Picture 14" descr="A cartoon character standing on a green surface&#10;&#10;Description automatically generated">
            <a:extLst>
              <a:ext uri="{FF2B5EF4-FFF2-40B4-BE49-F238E27FC236}">
                <a16:creationId xmlns:a16="http://schemas.microsoft.com/office/drawing/2014/main" id="{8DB1A7B8-DDB8-2D15-7FBD-02C57D0C2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750" y="3468688"/>
            <a:ext cx="3573463" cy="1952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1BDD-E7AB-8B0C-BB6F-437B8E31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latin typeface="+mj-lt"/>
                <a:ea typeface="+mj-ea"/>
                <a:cs typeface="+mj-cs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912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1B58B-24F2-ED1A-01EB-5E0F4751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ea typeface="Calibri Light"/>
                <a:cs typeface="Calibri Light"/>
              </a:rPr>
              <a:t>Roadmap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4476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4EEB-D0DE-F5CA-6B13-B836F5F0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User Testing</a:t>
            </a:r>
            <a:endParaRPr lang="en-US"/>
          </a:p>
        </p:txBody>
      </p:sp>
      <p:pic>
        <p:nvPicPr>
          <p:cNvPr id="4" name="Content Placeholder 3" descr="A graph with purple squares&#10;&#10;Description automatically generated">
            <a:extLst>
              <a:ext uri="{FF2B5EF4-FFF2-40B4-BE49-F238E27FC236}">
                <a16:creationId xmlns:a16="http://schemas.microsoft.com/office/drawing/2014/main" id="{B69606C6-4F46-05D7-F498-D55DB266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212" y="362464"/>
            <a:ext cx="2586874" cy="1183495"/>
          </a:xfrm>
          <a:prstGeom prst="rect">
            <a:avLst/>
          </a:prstGeom>
        </p:spPr>
      </p:pic>
      <p:sp>
        <p:nvSpPr>
          <p:cNvPr id="38" name="Content Placeholder 12">
            <a:extLst>
              <a:ext uri="{FF2B5EF4-FFF2-40B4-BE49-F238E27FC236}">
                <a16:creationId xmlns:a16="http://schemas.microsoft.com/office/drawing/2014/main" id="{B58BD525-0ECC-3041-DAB4-03811A1B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45587"/>
            <a:ext cx="5434969" cy="38570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400" dirty="0">
                <a:ea typeface="Calibri"/>
                <a:cs typeface="Calibri"/>
              </a:rPr>
              <a:t>Positive trend in all areas, with a lot more feedback</a:t>
            </a:r>
          </a:p>
          <a:p>
            <a:r>
              <a:rPr lang="en-US" sz="1400" dirty="0">
                <a:ea typeface="Calibri"/>
                <a:cs typeface="Calibri"/>
              </a:rPr>
              <a:t>The goal still seems unclear for some – especially at the bottom</a:t>
            </a:r>
          </a:p>
          <a:p>
            <a:r>
              <a:rPr lang="en-US" sz="1400" dirty="0">
                <a:ea typeface="Calibri"/>
                <a:cs typeface="Calibri"/>
              </a:rPr>
              <a:t>Things users enjoyed: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Music/Audio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Game Over screen pun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Intuitive controls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Some Like the dark lighting and theme &lt;- I'm not fully convinced</a:t>
            </a:r>
          </a:p>
          <a:p>
            <a:r>
              <a:rPr lang="en-US" sz="1400" dirty="0">
                <a:ea typeface="Calibri"/>
                <a:cs typeface="Calibri"/>
              </a:rPr>
              <a:t>Some standout recommendations to work on for beta: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Balancing – slow down platforms disappearing, lower platform rotation.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Main Menu – Users didn’t like being thrown straight in, especially since they couldn’t figure out the controls first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When gliding starts the controls are clunky if the player has no forward momentum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Platforms pass through the tunnel walls, out of the level – intentional but looks like a bug to users</a:t>
            </a:r>
            <a:endParaRPr lang="en-US" sz="10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Bottom of the hole is bland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Final Score/High Score needed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Lack Feedback for fall damage – audio is not enough for some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Calibri"/>
                <a:cs typeface="Calibri"/>
              </a:rPr>
              <a:t>CAMERA!!! - tried but failed</a:t>
            </a:r>
          </a:p>
        </p:txBody>
      </p:sp>
      <p:pic>
        <p:nvPicPr>
          <p:cNvPr id="6" name="Picture 5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90B923A5-29C9-4273-3410-CF3C447D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692" y="1550840"/>
            <a:ext cx="2606508" cy="1179445"/>
          </a:xfrm>
          <a:prstGeom prst="rect">
            <a:avLst/>
          </a:prstGeom>
        </p:spPr>
      </p:pic>
      <p:pic>
        <p:nvPicPr>
          <p:cNvPr id="7" name="Picture 6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6200C579-4F4F-3616-D93C-46F9F5AC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692" y="2720297"/>
            <a:ext cx="2606508" cy="1159896"/>
          </a:xfrm>
          <a:prstGeom prst="rect">
            <a:avLst/>
          </a:prstGeom>
        </p:spPr>
      </p:pic>
      <p:pic>
        <p:nvPicPr>
          <p:cNvPr id="8" name="Picture 7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F3312A92-AFAF-1953-31CA-2D0D80519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692" y="3882716"/>
            <a:ext cx="2606508" cy="1133830"/>
          </a:xfrm>
          <a:prstGeom prst="rect">
            <a:avLst/>
          </a:prstGeom>
        </p:spPr>
      </p:pic>
      <p:pic>
        <p:nvPicPr>
          <p:cNvPr id="3" name="Picture 2" descr="A graph with numbers and a purple rectangle&#10;&#10;Description automatically generated">
            <a:extLst>
              <a:ext uri="{FF2B5EF4-FFF2-40B4-BE49-F238E27FC236}">
                <a16:creationId xmlns:a16="http://schemas.microsoft.com/office/drawing/2014/main" id="{E6CA7D2A-9D8D-CEDE-02B3-FD56D6BC2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652" y="5178979"/>
            <a:ext cx="2834332" cy="1412790"/>
          </a:xfrm>
          <a:prstGeom prst="rect">
            <a:avLst/>
          </a:prstGeom>
        </p:spPr>
      </p:pic>
      <p:pic>
        <p:nvPicPr>
          <p:cNvPr id="5" name="Picture 4" descr="A graph with a purple bar&#10;&#10;Description automatically generated">
            <a:extLst>
              <a:ext uri="{FF2B5EF4-FFF2-40B4-BE49-F238E27FC236}">
                <a16:creationId xmlns:a16="http://schemas.microsoft.com/office/drawing/2014/main" id="{27C0D5F2-D950-D24F-A839-8C938FD78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92" y="364981"/>
            <a:ext cx="2696607" cy="1178785"/>
          </a:xfrm>
          <a:prstGeom prst="rect">
            <a:avLst/>
          </a:prstGeom>
        </p:spPr>
      </p:pic>
      <p:pic>
        <p:nvPicPr>
          <p:cNvPr id="9" name="Picture 8" descr="A graph with purple rectangles and numbers&#10;&#10;Description automatically generated">
            <a:extLst>
              <a:ext uri="{FF2B5EF4-FFF2-40B4-BE49-F238E27FC236}">
                <a16:creationId xmlns:a16="http://schemas.microsoft.com/office/drawing/2014/main" id="{1FE7427B-1488-3937-3605-A8AF6E232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7338" y="1547016"/>
            <a:ext cx="2698922" cy="1174665"/>
          </a:xfrm>
          <a:prstGeom prst="rect">
            <a:avLst/>
          </a:prstGeom>
        </p:spPr>
      </p:pic>
      <p:pic>
        <p:nvPicPr>
          <p:cNvPr id="10" name="Picture 9" descr="A graph with purple rectangles and numbers&#10;&#10;Description automatically generated">
            <a:extLst>
              <a:ext uri="{FF2B5EF4-FFF2-40B4-BE49-F238E27FC236}">
                <a16:creationId xmlns:a16="http://schemas.microsoft.com/office/drawing/2014/main" id="{90176F86-9AA0-E00F-C0EB-3B0CDD7A7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9292" y="2717853"/>
            <a:ext cx="2689398" cy="1162052"/>
          </a:xfrm>
          <a:prstGeom prst="rect">
            <a:avLst/>
          </a:prstGeom>
        </p:spPr>
      </p:pic>
      <p:pic>
        <p:nvPicPr>
          <p:cNvPr id="11" name="Picture 10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95097067-A400-01CD-BE7C-2DBD98D3B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228" y="3883567"/>
            <a:ext cx="2699695" cy="12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53F3-B069-1E44-5C4C-143CC80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Demo</a:t>
            </a:r>
            <a:endParaRPr lang="en-US" dirty="0"/>
          </a:p>
        </p:txBody>
      </p:sp>
      <p:pic>
        <p:nvPicPr>
          <p:cNvPr id="6" name="Online Media 5" title="Descent Into Madness Alpha Demo">
            <a:hlinkClick r:id="" action="ppaction://media"/>
            <a:extLst>
              <a:ext uri="{FF2B5EF4-FFF2-40B4-BE49-F238E27FC236}">
                <a16:creationId xmlns:a16="http://schemas.microsoft.com/office/drawing/2014/main" id="{5228FC29-F70C-8514-8527-45D6E8F4186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527003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109150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F6C8-5795-3256-945C-F60B4A2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Questions?</a:t>
            </a:r>
          </a:p>
        </p:txBody>
      </p:sp>
      <p:pic>
        <p:nvPicPr>
          <p:cNvPr id="67" name="Picture 66" descr="3D black question marks with one yellow question mark">
            <a:extLst>
              <a:ext uri="{FF2B5EF4-FFF2-40B4-BE49-F238E27FC236}">
                <a16:creationId xmlns:a16="http://schemas.microsoft.com/office/drawing/2014/main" id="{16E09B4B-F2BC-071E-4CD3-94706590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3" r="-2" b="4447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6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Obstacle Course Game</vt:lpstr>
      <vt:lpstr>Features</vt:lpstr>
      <vt:lpstr>Design</vt:lpstr>
      <vt:lpstr>Roadmap</vt:lpstr>
      <vt:lpstr>User Testing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344</cp:revision>
  <dcterms:created xsi:type="dcterms:W3CDTF">2024-03-01T11:34:36Z</dcterms:created>
  <dcterms:modified xsi:type="dcterms:W3CDTF">2024-04-09T21:14:36Z</dcterms:modified>
</cp:coreProperties>
</file>